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4"/>
  </p:notesMasterIdLst>
  <p:handoutMasterIdLst>
    <p:handoutMasterId r:id="rId25"/>
  </p:handoutMasterIdLst>
  <p:sldIdLst>
    <p:sldId id="495" r:id="rId3"/>
    <p:sldId id="479" r:id="rId4"/>
    <p:sldId id="488" r:id="rId5"/>
    <p:sldId id="487" r:id="rId6"/>
    <p:sldId id="491" r:id="rId7"/>
    <p:sldId id="494" r:id="rId8"/>
    <p:sldId id="689" r:id="rId9"/>
    <p:sldId id="687" r:id="rId10"/>
    <p:sldId id="691" r:id="rId11"/>
    <p:sldId id="709" r:id="rId12"/>
    <p:sldId id="706" r:id="rId13"/>
    <p:sldId id="699" r:id="rId14"/>
    <p:sldId id="698" r:id="rId15"/>
    <p:sldId id="705" r:id="rId16"/>
    <p:sldId id="713" r:id="rId17"/>
    <p:sldId id="692" r:id="rId18"/>
    <p:sldId id="710" r:id="rId19"/>
    <p:sldId id="704" r:id="rId20"/>
    <p:sldId id="707" r:id="rId21"/>
    <p:sldId id="711" r:id="rId22"/>
    <p:sldId id="423" r:id="rId23"/>
  </p:sldIdLst>
  <p:sldSz cx="12192000" cy="6858000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060A"/>
    <a:srgbClr val="FF9933"/>
    <a:srgbClr val="174578"/>
    <a:srgbClr val="F7931F"/>
    <a:srgbClr val="FFFFFF"/>
    <a:srgbClr val="444446"/>
    <a:srgbClr val="C3151C"/>
    <a:srgbClr val="000000"/>
    <a:srgbClr val="139FD7"/>
    <a:srgbClr val="4CC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1898" autoAdjust="0"/>
  </p:normalViewPr>
  <p:slideViewPr>
    <p:cSldViewPr>
      <p:cViewPr varScale="1">
        <p:scale>
          <a:sx n="103" d="100"/>
          <a:sy n="103" d="100"/>
        </p:scale>
        <p:origin x="166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14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5621" cy="501498"/>
          </a:xfrm>
          <a:prstGeom prst="rect">
            <a:avLst/>
          </a:prstGeom>
        </p:spPr>
        <p:txBody>
          <a:bodyPr vert="horz" lIns="85036" tIns="42518" rIns="85036" bIns="4251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0935" y="2"/>
            <a:ext cx="2985621" cy="501498"/>
          </a:xfrm>
          <a:prstGeom prst="rect">
            <a:avLst/>
          </a:prstGeom>
        </p:spPr>
        <p:txBody>
          <a:bodyPr vert="horz" lIns="85036" tIns="42518" rIns="85036" bIns="42518" rtlCol="0"/>
          <a:lstStyle>
            <a:lvl1pPr algn="r">
              <a:defRPr sz="1100"/>
            </a:lvl1pPr>
          </a:lstStyle>
          <a:p>
            <a:fld id="{B08D9A50-0B3C-4404-8267-927DDB4E2528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517219"/>
            <a:ext cx="2985621" cy="501498"/>
          </a:xfrm>
          <a:prstGeom prst="rect">
            <a:avLst/>
          </a:prstGeom>
        </p:spPr>
        <p:txBody>
          <a:bodyPr vert="horz" lIns="85036" tIns="42518" rIns="85036" bIns="4251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0935" y="9517219"/>
            <a:ext cx="2985621" cy="501498"/>
          </a:xfrm>
          <a:prstGeom prst="rect">
            <a:avLst/>
          </a:prstGeom>
        </p:spPr>
        <p:txBody>
          <a:bodyPr vert="horz" lIns="85036" tIns="42518" rIns="85036" bIns="42518" rtlCol="0" anchor="b"/>
          <a:lstStyle>
            <a:lvl1pPr algn="r">
              <a:defRPr sz="1100"/>
            </a:lvl1pPr>
          </a:lstStyle>
          <a:p>
            <a:fld id="{CE6F4151-4861-41A5-9BF5-33EED1FC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13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5621" cy="501498"/>
          </a:xfrm>
          <a:prstGeom prst="rect">
            <a:avLst/>
          </a:prstGeom>
        </p:spPr>
        <p:txBody>
          <a:bodyPr vert="horz" lIns="85036" tIns="42518" rIns="85036" bIns="4251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0935" y="2"/>
            <a:ext cx="2985621" cy="501498"/>
          </a:xfrm>
          <a:prstGeom prst="rect">
            <a:avLst/>
          </a:prstGeom>
        </p:spPr>
        <p:txBody>
          <a:bodyPr vert="horz" lIns="85036" tIns="42518" rIns="85036" bIns="42518" rtlCol="0"/>
          <a:lstStyle>
            <a:lvl1pPr algn="r">
              <a:defRPr sz="1100"/>
            </a:lvl1pPr>
          </a:lstStyle>
          <a:p>
            <a:fld id="{D4D5469D-1497-4684-9926-C4F891B3442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49300"/>
            <a:ext cx="6678613" cy="3756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5036" tIns="42518" rIns="85036" bIns="425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495" y="4758610"/>
            <a:ext cx="5511175" cy="4508662"/>
          </a:xfrm>
          <a:prstGeom prst="rect">
            <a:avLst/>
          </a:prstGeom>
        </p:spPr>
        <p:txBody>
          <a:bodyPr vert="horz" lIns="85036" tIns="42518" rIns="85036" bIns="425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515615"/>
            <a:ext cx="2985621" cy="501496"/>
          </a:xfrm>
          <a:prstGeom prst="rect">
            <a:avLst/>
          </a:prstGeom>
        </p:spPr>
        <p:txBody>
          <a:bodyPr vert="horz" lIns="85036" tIns="42518" rIns="85036" bIns="4251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0935" y="9515615"/>
            <a:ext cx="2985621" cy="501496"/>
          </a:xfrm>
          <a:prstGeom prst="rect">
            <a:avLst/>
          </a:prstGeom>
        </p:spPr>
        <p:txBody>
          <a:bodyPr vert="horz" lIns="85036" tIns="42518" rIns="85036" bIns="42518" rtlCol="0" anchor="b"/>
          <a:lstStyle>
            <a:lvl1pPr algn="r">
              <a:defRPr sz="1100"/>
            </a:lvl1pPr>
          </a:lstStyle>
          <a:p>
            <a:fld id="{68489BDD-2B67-45AC-97F2-BAF9639EB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285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4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9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5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2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9620CAEA-B649-4FD0-A3B4-E5C7FE09C3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6557FE30-6B97-44C0-B3D9-2214F6973E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9424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36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45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87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D3377331-51E0-48F9-B686-B735451CED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9FA12B28-FA18-46CA-BB49-7AE735DA23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760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7E246755-7502-4348-80B6-414C9E3F3C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2912DE9C-2536-4DA1-957B-32B86BC4534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EKSTERNAL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174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3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0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0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7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9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1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49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37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92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DC471674-2DF3-444D-A000-5C3E720B63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FECCB046-A063-49D1-B7D1-A2E3895033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Dalam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UU No. 16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Tahun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1997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tentang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tercantum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bahwa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BPS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melakukan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pembinaan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terhadap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penyelenggaraan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kegiatan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. Hal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tersebut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ditegaskan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dalam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PP No. 51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Tahun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1999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tentang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Penyelenggaraan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.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Pembinaan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dilaksanakan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dalam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rangka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mewujudkan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Sistem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Nasional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.</a:t>
            </a:r>
          </a:p>
          <a:p>
            <a:pPr eaLnBrk="1" hangingPunct="1">
              <a:defRPr/>
            </a:pP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Salah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satu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bentuk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pembinaan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adalah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penyediaan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layanan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konsultasi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rekomendasi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kegiatan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bagi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penyelenggara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kegiatan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,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baik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sektoral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maupun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khusus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.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Layanan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konsultasi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dan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rekomendasi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kegiatan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dilaksanakan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oleh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Subdit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Rujukan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BPS,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Bidang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IPDS BPS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Provinsi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,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Seksi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IPDS BPS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Kabupaten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/Kota.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Adapun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pelaksanaannya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diatur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dalam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PP No. 51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Tahun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1999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tentang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Penyelenggaraan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. </a:t>
            </a:r>
          </a:p>
          <a:p>
            <a:pPr eaLnBrk="1" hangingPunct="1">
              <a:defRPr/>
            </a:pP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Setiap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penyelenggaraan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kegiatan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,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baik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sensus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,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survei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,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maupun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kompilasi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produk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administrasi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harus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menyertakan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metadata. Hal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tersebut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ditujukan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untuk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menyusun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database metadata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dan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memudahkan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dalam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pencarian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kembali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.</a:t>
            </a:r>
          </a:p>
          <a:p>
            <a:pPr eaLnBrk="1" hangingPunct="1">
              <a:defRPr/>
            </a:pP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Seluruh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data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layanan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yang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diberikan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BPS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dinilai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oleh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masyarakat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pengguna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data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layanan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melalui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Survei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Kebutuhan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Data (SKD)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. SKD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menghasilkan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Indikator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Kinerja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500" b="1" kern="0" dirty="0" err="1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Utama</a:t>
            </a:r>
            <a:r>
              <a:rPr lang="en-US" altLang="en-US" sz="500" b="1" kern="0" dirty="0">
                <a:solidFill>
                  <a:srgbClr val="E48924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(IKU) 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yang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digunakan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untuk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menilai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kinerja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dari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unit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kerja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dan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satuan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altLang="en-US" sz="500" kern="0" dirty="0" err="1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kerja</a:t>
            </a:r>
            <a:r>
              <a:rPr lang="en-US" altLang="en-US" sz="500" kern="0" dirty="0">
                <a:solidFill>
                  <a:schemeClr val="tx2">
                    <a:lumMod val="85000"/>
                    <a:lumOff val="15000"/>
                  </a:schemeClr>
                </a:solidFill>
                <a:ea typeface="Cambria Math" panose="02040503050406030204" pitchFamily="18" charset="0"/>
              </a:rPr>
              <a:t> BPS.</a:t>
            </a:r>
            <a:endParaRPr lang="id-ID" altLang="en-US" sz="500" kern="0" dirty="0">
              <a:solidFill>
                <a:schemeClr val="tx2">
                  <a:lumMod val="85000"/>
                  <a:lumOff val="15000"/>
                </a:schemeClr>
              </a:solidFill>
              <a:ea typeface="Cambria Math" panose="02040503050406030204" pitchFamily="18" charset="0"/>
            </a:endParaRPr>
          </a:p>
          <a:p>
            <a:pPr>
              <a:defRPr/>
            </a:pPr>
            <a:endParaRPr lang="id-ID" altLang="en-US" sz="500" i="1" dirty="0"/>
          </a:p>
        </p:txBody>
      </p:sp>
    </p:spTree>
    <p:extLst>
      <p:ext uri="{BB962C8B-B14F-4D97-AF65-F5344CB8AC3E}">
        <p14:creationId xmlns:p14="http://schemas.microsoft.com/office/powerpoint/2010/main" val="32023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19705-8FF9-4ECA-BD24-CE6715EAE036}" type="datetime1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FCF9-D15E-4A61-AC4B-5BBAE8202B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" b="3548"/>
          <a:stretch/>
        </p:blipFill>
        <p:spPr>
          <a:xfrm>
            <a:off x="4195734" y="4763"/>
            <a:ext cx="7996266" cy="685323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52400"/>
            <a:ext cx="6858000" cy="609600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50731"/>
            <a:ext cx="2743200" cy="4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bg>
      <p:bgPr>
        <a:solidFill>
          <a:srgbClr val="01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B3D5-2BCC-4AA4-871F-B8B3E7508429}" type="datetime1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58085" y="6530519"/>
            <a:ext cx="28448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6591" y="1201380"/>
            <a:ext cx="12115543" cy="4455241"/>
            <a:chOff x="0" y="746"/>
            <a:chExt cx="7685" cy="2826"/>
          </a:xfrm>
          <a:solidFill>
            <a:schemeClr val="bg1">
              <a:alpha val="4000"/>
            </a:schemeClr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2632" y="1604"/>
              <a:ext cx="842" cy="721"/>
            </a:xfrm>
            <a:custGeom>
              <a:avLst/>
              <a:gdLst>
                <a:gd name="T0" fmla="*/ 248 w 364"/>
                <a:gd name="T1" fmla="*/ 299 h 311"/>
                <a:gd name="T2" fmla="*/ 210 w 364"/>
                <a:gd name="T3" fmla="*/ 306 h 311"/>
                <a:gd name="T4" fmla="*/ 206 w 364"/>
                <a:gd name="T5" fmla="*/ 293 h 311"/>
                <a:gd name="T6" fmla="*/ 193 w 364"/>
                <a:gd name="T7" fmla="*/ 287 h 311"/>
                <a:gd name="T8" fmla="*/ 164 w 364"/>
                <a:gd name="T9" fmla="*/ 271 h 311"/>
                <a:gd name="T10" fmla="*/ 155 w 364"/>
                <a:gd name="T11" fmla="*/ 289 h 311"/>
                <a:gd name="T12" fmla="*/ 125 w 364"/>
                <a:gd name="T13" fmla="*/ 302 h 311"/>
                <a:gd name="T14" fmla="*/ 102 w 364"/>
                <a:gd name="T15" fmla="*/ 297 h 311"/>
                <a:gd name="T16" fmla="*/ 81 w 364"/>
                <a:gd name="T17" fmla="*/ 311 h 311"/>
                <a:gd name="T18" fmla="*/ 76 w 364"/>
                <a:gd name="T19" fmla="*/ 291 h 311"/>
                <a:gd name="T20" fmla="*/ 70 w 364"/>
                <a:gd name="T21" fmla="*/ 261 h 311"/>
                <a:gd name="T22" fmla="*/ 53 w 364"/>
                <a:gd name="T23" fmla="*/ 268 h 311"/>
                <a:gd name="T24" fmla="*/ 31 w 364"/>
                <a:gd name="T25" fmla="*/ 270 h 311"/>
                <a:gd name="T26" fmla="*/ 0 w 364"/>
                <a:gd name="T27" fmla="*/ 269 h 311"/>
                <a:gd name="T28" fmla="*/ 24 w 364"/>
                <a:gd name="T29" fmla="*/ 253 h 311"/>
                <a:gd name="T30" fmla="*/ 23 w 364"/>
                <a:gd name="T31" fmla="*/ 224 h 311"/>
                <a:gd name="T32" fmla="*/ 21 w 364"/>
                <a:gd name="T33" fmla="*/ 201 h 311"/>
                <a:gd name="T34" fmla="*/ 14 w 364"/>
                <a:gd name="T35" fmla="*/ 179 h 311"/>
                <a:gd name="T36" fmla="*/ 13 w 364"/>
                <a:gd name="T37" fmla="*/ 168 h 311"/>
                <a:gd name="T38" fmla="*/ 25 w 364"/>
                <a:gd name="T39" fmla="*/ 164 h 311"/>
                <a:gd name="T40" fmla="*/ 40 w 364"/>
                <a:gd name="T41" fmla="*/ 152 h 311"/>
                <a:gd name="T42" fmla="*/ 58 w 364"/>
                <a:gd name="T43" fmla="*/ 137 h 311"/>
                <a:gd name="T44" fmla="*/ 83 w 364"/>
                <a:gd name="T45" fmla="*/ 113 h 311"/>
                <a:gd name="T46" fmla="*/ 103 w 364"/>
                <a:gd name="T47" fmla="*/ 100 h 311"/>
                <a:gd name="T48" fmla="*/ 138 w 364"/>
                <a:gd name="T49" fmla="*/ 101 h 311"/>
                <a:gd name="T50" fmla="*/ 176 w 364"/>
                <a:gd name="T51" fmla="*/ 88 h 311"/>
                <a:gd name="T52" fmla="*/ 183 w 364"/>
                <a:gd name="T53" fmla="*/ 72 h 311"/>
                <a:gd name="T54" fmla="*/ 183 w 364"/>
                <a:gd name="T55" fmla="*/ 42 h 311"/>
                <a:gd name="T56" fmla="*/ 200 w 364"/>
                <a:gd name="T57" fmla="*/ 28 h 311"/>
                <a:gd name="T58" fmla="*/ 234 w 364"/>
                <a:gd name="T59" fmla="*/ 8 h 311"/>
                <a:gd name="T60" fmla="*/ 246 w 364"/>
                <a:gd name="T61" fmla="*/ 16 h 311"/>
                <a:gd name="T62" fmla="*/ 260 w 364"/>
                <a:gd name="T63" fmla="*/ 19 h 311"/>
                <a:gd name="T64" fmla="*/ 284 w 364"/>
                <a:gd name="T65" fmla="*/ 6 h 311"/>
                <a:gd name="T66" fmla="*/ 303 w 364"/>
                <a:gd name="T67" fmla="*/ 3 h 311"/>
                <a:gd name="T68" fmla="*/ 307 w 364"/>
                <a:gd name="T69" fmla="*/ 29 h 311"/>
                <a:gd name="T70" fmla="*/ 289 w 364"/>
                <a:gd name="T71" fmla="*/ 48 h 311"/>
                <a:gd name="T72" fmla="*/ 294 w 364"/>
                <a:gd name="T73" fmla="*/ 52 h 311"/>
                <a:gd name="T74" fmla="*/ 312 w 364"/>
                <a:gd name="T75" fmla="*/ 68 h 311"/>
                <a:gd name="T76" fmla="*/ 317 w 364"/>
                <a:gd name="T77" fmla="*/ 66 h 311"/>
                <a:gd name="T78" fmla="*/ 319 w 364"/>
                <a:gd name="T79" fmla="*/ 64 h 311"/>
                <a:gd name="T80" fmla="*/ 322 w 364"/>
                <a:gd name="T81" fmla="*/ 70 h 311"/>
                <a:gd name="T82" fmla="*/ 328 w 364"/>
                <a:gd name="T83" fmla="*/ 95 h 311"/>
                <a:gd name="T84" fmla="*/ 339 w 364"/>
                <a:gd name="T85" fmla="*/ 118 h 311"/>
                <a:gd name="T86" fmla="*/ 349 w 364"/>
                <a:gd name="T87" fmla="*/ 127 h 311"/>
                <a:gd name="T88" fmla="*/ 364 w 364"/>
                <a:gd name="T89" fmla="*/ 140 h 311"/>
                <a:gd name="T90" fmla="*/ 346 w 364"/>
                <a:gd name="T91" fmla="*/ 152 h 311"/>
                <a:gd name="T92" fmla="*/ 334 w 364"/>
                <a:gd name="T93" fmla="*/ 195 h 311"/>
                <a:gd name="T94" fmla="*/ 315 w 364"/>
                <a:gd name="T95" fmla="*/ 218 h 311"/>
                <a:gd name="T96" fmla="*/ 278 w 364"/>
                <a:gd name="T97" fmla="*/ 257 h 311"/>
                <a:gd name="T98" fmla="*/ 262 w 364"/>
                <a:gd name="T99" fmla="*/ 28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4" h="311">
                  <a:moveTo>
                    <a:pt x="258" y="303"/>
                  </a:moveTo>
                  <a:cubicBezTo>
                    <a:pt x="253" y="304"/>
                    <a:pt x="251" y="300"/>
                    <a:pt x="248" y="299"/>
                  </a:cubicBezTo>
                  <a:cubicBezTo>
                    <a:pt x="239" y="297"/>
                    <a:pt x="231" y="296"/>
                    <a:pt x="223" y="302"/>
                  </a:cubicBezTo>
                  <a:cubicBezTo>
                    <a:pt x="220" y="305"/>
                    <a:pt x="215" y="306"/>
                    <a:pt x="210" y="306"/>
                  </a:cubicBezTo>
                  <a:cubicBezTo>
                    <a:pt x="206" y="306"/>
                    <a:pt x="204" y="305"/>
                    <a:pt x="205" y="300"/>
                  </a:cubicBezTo>
                  <a:cubicBezTo>
                    <a:pt x="206" y="298"/>
                    <a:pt x="206" y="295"/>
                    <a:pt x="206" y="293"/>
                  </a:cubicBezTo>
                  <a:cubicBezTo>
                    <a:pt x="206" y="289"/>
                    <a:pt x="206" y="285"/>
                    <a:pt x="202" y="284"/>
                  </a:cubicBezTo>
                  <a:cubicBezTo>
                    <a:pt x="199" y="283"/>
                    <a:pt x="195" y="284"/>
                    <a:pt x="193" y="287"/>
                  </a:cubicBezTo>
                  <a:cubicBezTo>
                    <a:pt x="192" y="289"/>
                    <a:pt x="190" y="290"/>
                    <a:pt x="189" y="292"/>
                  </a:cubicBezTo>
                  <a:cubicBezTo>
                    <a:pt x="179" y="288"/>
                    <a:pt x="175" y="276"/>
                    <a:pt x="164" y="271"/>
                  </a:cubicBezTo>
                  <a:cubicBezTo>
                    <a:pt x="162" y="275"/>
                    <a:pt x="155" y="278"/>
                    <a:pt x="159" y="285"/>
                  </a:cubicBezTo>
                  <a:cubicBezTo>
                    <a:pt x="160" y="287"/>
                    <a:pt x="157" y="288"/>
                    <a:pt x="155" y="289"/>
                  </a:cubicBezTo>
                  <a:cubicBezTo>
                    <a:pt x="147" y="294"/>
                    <a:pt x="140" y="298"/>
                    <a:pt x="132" y="303"/>
                  </a:cubicBezTo>
                  <a:cubicBezTo>
                    <a:pt x="129" y="304"/>
                    <a:pt x="127" y="303"/>
                    <a:pt x="125" y="302"/>
                  </a:cubicBezTo>
                  <a:cubicBezTo>
                    <a:pt x="123" y="300"/>
                    <a:pt x="121" y="298"/>
                    <a:pt x="119" y="297"/>
                  </a:cubicBezTo>
                  <a:cubicBezTo>
                    <a:pt x="113" y="294"/>
                    <a:pt x="108" y="292"/>
                    <a:pt x="102" y="297"/>
                  </a:cubicBezTo>
                  <a:cubicBezTo>
                    <a:pt x="97" y="301"/>
                    <a:pt x="91" y="303"/>
                    <a:pt x="87" y="308"/>
                  </a:cubicBezTo>
                  <a:cubicBezTo>
                    <a:pt x="85" y="310"/>
                    <a:pt x="83" y="310"/>
                    <a:pt x="81" y="311"/>
                  </a:cubicBezTo>
                  <a:cubicBezTo>
                    <a:pt x="76" y="311"/>
                    <a:pt x="74" y="309"/>
                    <a:pt x="76" y="304"/>
                  </a:cubicBezTo>
                  <a:cubicBezTo>
                    <a:pt x="78" y="300"/>
                    <a:pt x="78" y="295"/>
                    <a:pt x="76" y="291"/>
                  </a:cubicBezTo>
                  <a:cubicBezTo>
                    <a:pt x="75" y="288"/>
                    <a:pt x="75" y="285"/>
                    <a:pt x="76" y="283"/>
                  </a:cubicBezTo>
                  <a:cubicBezTo>
                    <a:pt x="80" y="273"/>
                    <a:pt x="72" y="268"/>
                    <a:pt x="70" y="261"/>
                  </a:cubicBezTo>
                  <a:cubicBezTo>
                    <a:pt x="66" y="262"/>
                    <a:pt x="66" y="264"/>
                    <a:pt x="65" y="266"/>
                  </a:cubicBezTo>
                  <a:cubicBezTo>
                    <a:pt x="61" y="271"/>
                    <a:pt x="58" y="272"/>
                    <a:pt x="53" y="268"/>
                  </a:cubicBezTo>
                  <a:cubicBezTo>
                    <a:pt x="48" y="264"/>
                    <a:pt x="43" y="265"/>
                    <a:pt x="37" y="267"/>
                  </a:cubicBezTo>
                  <a:cubicBezTo>
                    <a:pt x="35" y="268"/>
                    <a:pt x="33" y="269"/>
                    <a:pt x="31" y="270"/>
                  </a:cubicBezTo>
                  <a:cubicBezTo>
                    <a:pt x="23" y="275"/>
                    <a:pt x="14" y="279"/>
                    <a:pt x="5" y="271"/>
                  </a:cubicBezTo>
                  <a:cubicBezTo>
                    <a:pt x="4" y="270"/>
                    <a:pt x="1" y="270"/>
                    <a:pt x="0" y="269"/>
                  </a:cubicBezTo>
                  <a:cubicBezTo>
                    <a:pt x="0" y="265"/>
                    <a:pt x="3" y="264"/>
                    <a:pt x="6" y="264"/>
                  </a:cubicBezTo>
                  <a:cubicBezTo>
                    <a:pt x="13" y="262"/>
                    <a:pt x="18" y="257"/>
                    <a:pt x="24" y="253"/>
                  </a:cubicBezTo>
                  <a:cubicBezTo>
                    <a:pt x="26" y="253"/>
                    <a:pt x="28" y="252"/>
                    <a:pt x="27" y="249"/>
                  </a:cubicBezTo>
                  <a:cubicBezTo>
                    <a:pt x="26" y="241"/>
                    <a:pt x="26" y="232"/>
                    <a:pt x="23" y="224"/>
                  </a:cubicBezTo>
                  <a:cubicBezTo>
                    <a:pt x="21" y="220"/>
                    <a:pt x="19" y="216"/>
                    <a:pt x="21" y="212"/>
                  </a:cubicBezTo>
                  <a:cubicBezTo>
                    <a:pt x="23" y="209"/>
                    <a:pt x="24" y="203"/>
                    <a:pt x="21" y="201"/>
                  </a:cubicBezTo>
                  <a:cubicBezTo>
                    <a:pt x="16" y="195"/>
                    <a:pt x="17" y="189"/>
                    <a:pt x="17" y="183"/>
                  </a:cubicBezTo>
                  <a:cubicBezTo>
                    <a:pt x="17" y="181"/>
                    <a:pt x="17" y="178"/>
                    <a:pt x="14" y="179"/>
                  </a:cubicBezTo>
                  <a:cubicBezTo>
                    <a:pt x="10" y="179"/>
                    <a:pt x="8" y="178"/>
                    <a:pt x="7" y="174"/>
                  </a:cubicBezTo>
                  <a:cubicBezTo>
                    <a:pt x="7" y="170"/>
                    <a:pt x="11" y="170"/>
                    <a:pt x="13" y="168"/>
                  </a:cubicBezTo>
                  <a:cubicBezTo>
                    <a:pt x="16" y="167"/>
                    <a:pt x="18" y="167"/>
                    <a:pt x="21" y="167"/>
                  </a:cubicBezTo>
                  <a:cubicBezTo>
                    <a:pt x="23" y="167"/>
                    <a:pt x="25" y="166"/>
                    <a:pt x="25" y="164"/>
                  </a:cubicBezTo>
                  <a:cubicBezTo>
                    <a:pt x="26" y="159"/>
                    <a:pt x="30" y="157"/>
                    <a:pt x="34" y="157"/>
                  </a:cubicBezTo>
                  <a:cubicBezTo>
                    <a:pt x="37" y="156"/>
                    <a:pt x="39" y="155"/>
                    <a:pt x="40" y="152"/>
                  </a:cubicBezTo>
                  <a:cubicBezTo>
                    <a:pt x="43" y="147"/>
                    <a:pt x="47" y="144"/>
                    <a:pt x="53" y="143"/>
                  </a:cubicBezTo>
                  <a:cubicBezTo>
                    <a:pt x="57" y="142"/>
                    <a:pt x="57" y="140"/>
                    <a:pt x="58" y="137"/>
                  </a:cubicBezTo>
                  <a:cubicBezTo>
                    <a:pt x="59" y="130"/>
                    <a:pt x="63" y="125"/>
                    <a:pt x="69" y="123"/>
                  </a:cubicBezTo>
                  <a:cubicBezTo>
                    <a:pt x="74" y="120"/>
                    <a:pt x="81" y="119"/>
                    <a:pt x="83" y="113"/>
                  </a:cubicBezTo>
                  <a:cubicBezTo>
                    <a:pt x="89" y="115"/>
                    <a:pt x="89" y="106"/>
                    <a:pt x="93" y="106"/>
                  </a:cubicBezTo>
                  <a:cubicBezTo>
                    <a:pt x="99" y="107"/>
                    <a:pt x="100" y="102"/>
                    <a:pt x="103" y="100"/>
                  </a:cubicBezTo>
                  <a:cubicBezTo>
                    <a:pt x="109" y="100"/>
                    <a:pt x="110" y="107"/>
                    <a:pt x="114" y="106"/>
                  </a:cubicBezTo>
                  <a:cubicBezTo>
                    <a:pt x="122" y="104"/>
                    <a:pt x="131" y="106"/>
                    <a:pt x="138" y="101"/>
                  </a:cubicBezTo>
                  <a:cubicBezTo>
                    <a:pt x="141" y="99"/>
                    <a:pt x="142" y="96"/>
                    <a:pt x="146" y="95"/>
                  </a:cubicBezTo>
                  <a:cubicBezTo>
                    <a:pt x="156" y="94"/>
                    <a:pt x="165" y="87"/>
                    <a:pt x="176" y="88"/>
                  </a:cubicBezTo>
                  <a:cubicBezTo>
                    <a:pt x="178" y="89"/>
                    <a:pt x="179" y="86"/>
                    <a:pt x="178" y="85"/>
                  </a:cubicBezTo>
                  <a:cubicBezTo>
                    <a:pt x="173" y="78"/>
                    <a:pt x="178" y="74"/>
                    <a:pt x="183" y="72"/>
                  </a:cubicBezTo>
                  <a:cubicBezTo>
                    <a:pt x="192" y="67"/>
                    <a:pt x="191" y="60"/>
                    <a:pt x="190" y="51"/>
                  </a:cubicBezTo>
                  <a:cubicBezTo>
                    <a:pt x="190" y="46"/>
                    <a:pt x="185" y="45"/>
                    <a:pt x="183" y="42"/>
                  </a:cubicBezTo>
                  <a:cubicBezTo>
                    <a:pt x="180" y="39"/>
                    <a:pt x="182" y="34"/>
                    <a:pt x="185" y="35"/>
                  </a:cubicBezTo>
                  <a:cubicBezTo>
                    <a:pt x="193" y="38"/>
                    <a:pt x="196" y="32"/>
                    <a:pt x="200" y="28"/>
                  </a:cubicBezTo>
                  <a:cubicBezTo>
                    <a:pt x="208" y="22"/>
                    <a:pt x="214" y="14"/>
                    <a:pt x="221" y="7"/>
                  </a:cubicBezTo>
                  <a:cubicBezTo>
                    <a:pt x="226" y="10"/>
                    <a:pt x="230" y="12"/>
                    <a:pt x="234" y="8"/>
                  </a:cubicBezTo>
                  <a:cubicBezTo>
                    <a:pt x="241" y="8"/>
                    <a:pt x="241" y="8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50" y="20"/>
                    <a:pt x="256" y="18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5" y="24"/>
                    <a:pt x="267" y="19"/>
                    <a:pt x="269" y="16"/>
                  </a:cubicBezTo>
                  <a:cubicBezTo>
                    <a:pt x="274" y="13"/>
                    <a:pt x="280" y="10"/>
                    <a:pt x="284" y="6"/>
                  </a:cubicBezTo>
                  <a:cubicBezTo>
                    <a:pt x="289" y="1"/>
                    <a:pt x="297" y="9"/>
                    <a:pt x="300" y="1"/>
                  </a:cubicBezTo>
                  <a:cubicBezTo>
                    <a:pt x="301" y="0"/>
                    <a:pt x="303" y="2"/>
                    <a:pt x="303" y="3"/>
                  </a:cubicBezTo>
                  <a:cubicBezTo>
                    <a:pt x="305" y="10"/>
                    <a:pt x="308" y="16"/>
                    <a:pt x="311" y="22"/>
                  </a:cubicBezTo>
                  <a:cubicBezTo>
                    <a:pt x="313" y="27"/>
                    <a:pt x="311" y="29"/>
                    <a:pt x="307" y="29"/>
                  </a:cubicBezTo>
                  <a:cubicBezTo>
                    <a:pt x="304" y="29"/>
                    <a:pt x="300" y="28"/>
                    <a:pt x="298" y="31"/>
                  </a:cubicBezTo>
                  <a:cubicBezTo>
                    <a:pt x="295" y="36"/>
                    <a:pt x="289" y="40"/>
                    <a:pt x="289" y="48"/>
                  </a:cubicBezTo>
                  <a:cubicBezTo>
                    <a:pt x="289" y="51"/>
                    <a:pt x="291" y="52"/>
                    <a:pt x="294" y="52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95" y="56"/>
                    <a:pt x="297" y="60"/>
                    <a:pt x="298" y="63"/>
                  </a:cubicBezTo>
                  <a:cubicBezTo>
                    <a:pt x="301" y="72"/>
                    <a:pt x="303" y="73"/>
                    <a:pt x="312" y="68"/>
                  </a:cubicBezTo>
                  <a:cubicBezTo>
                    <a:pt x="312" y="68"/>
                    <a:pt x="312" y="68"/>
                    <a:pt x="312" y="68"/>
                  </a:cubicBezTo>
                  <a:cubicBezTo>
                    <a:pt x="314" y="68"/>
                    <a:pt x="316" y="68"/>
                    <a:pt x="317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8" y="66"/>
                    <a:pt x="319" y="65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23" y="64"/>
                    <a:pt x="323" y="67"/>
                    <a:pt x="322" y="70"/>
                  </a:cubicBezTo>
                  <a:cubicBezTo>
                    <a:pt x="321" y="79"/>
                    <a:pt x="320" y="88"/>
                    <a:pt x="328" y="95"/>
                  </a:cubicBezTo>
                  <a:cubicBezTo>
                    <a:pt x="328" y="95"/>
                    <a:pt x="328" y="95"/>
                    <a:pt x="328" y="95"/>
                  </a:cubicBezTo>
                  <a:cubicBezTo>
                    <a:pt x="329" y="99"/>
                    <a:pt x="331" y="102"/>
                    <a:pt x="331" y="106"/>
                  </a:cubicBezTo>
                  <a:cubicBezTo>
                    <a:pt x="330" y="112"/>
                    <a:pt x="332" y="117"/>
                    <a:pt x="339" y="118"/>
                  </a:cubicBezTo>
                  <a:cubicBezTo>
                    <a:pt x="342" y="118"/>
                    <a:pt x="344" y="122"/>
                    <a:pt x="346" y="124"/>
                  </a:cubicBezTo>
                  <a:cubicBezTo>
                    <a:pt x="347" y="125"/>
                    <a:pt x="348" y="126"/>
                    <a:pt x="349" y="127"/>
                  </a:cubicBezTo>
                  <a:cubicBezTo>
                    <a:pt x="352" y="129"/>
                    <a:pt x="353" y="134"/>
                    <a:pt x="357" y="134"/>
                  </a:cubicBezTo>
                  <a:cubicBezTo>
                    <a:pt x="358" y="138"/>
                    <a:pt x="362" y="137"/>
                    <a:pt x="364" y="140"/>
                  </a:cubicBezTo>
                  <a:cubicBezTo>
                    <a:pt x="361" y="143"/>
                    <a:pt x="359" y="146"/>
                    <a:pt x="358" y="149"/>
                  </a:cubicBezTo>
                  <a:cubicBezTo>
                    <a:pt x="354" y="149"/>
                    <a:pt x="350" y="151"/>
                    <a:pt x="346" y="152"/>
                  </a:cubicBezTo>
                  <a:cubicBezTo>
                    <a:pt x="336" y="155"/>
                    <a:pt x="329" y="161"/>
                    <a:pt x="329" y="171"/>
                  </a:cubicBezTo>
                  <a:cubicBezTo>
                    <a:pt x="328" y="179"/>
                    <a:pt x="320" y="189"/>
                    <a:pt x="334" y="195"/>
                  </a:cubicBezTo>
                  <a:cubicBezTo>
                    <a:pt x="332" y="196"/>
                    <a:pt x="331" y="198"/>
                    <a:pt x="330" y="199"/>
                  </a:cubicBezTo>
                  <a:cubicBezTo>
                    <a:pt x="328" y="207"/>
                    <a:pt x="323" y="213"/>
                    <a:pt x="315" y="218"/>
                  </a:cubicBezTo>
                  <a:cubicBezTo>
                    <a:pt x="305" y="224"/>
                    <a:pt x="295" y="231"/>
                    <a:pt x="290" y="242"/>
                  </a:cubicBezTo>
                  <a:cubicBezTo>
                    <a:pt x="287" y="248"/>
                    <a:pt x="283" y="253"/>
                    <a:pt x="278" y="257"/>
                  </a:cubicBezTo>
                  <a:cubicBezTo>
                    <a:pt x="273" y="261"/>
                    <a:pt x="269" y="266"/>
                    <a:pt x="268" y="272"/>
                  </a:cubicBezTo>
                  <a:cubicBezTo>
                    <a:pt x="267" y="278"/>
                    <a:pt x="265" y="283"/>
                    <a:pt x="262" y="288"/>
                  </a:cubicBezTo>
                  <a:cubicBezTo>
                    <a:pt x="258" y="293"/>
                    <a:pt x="258" y="298"/>
                    <a:pt x="258" y="30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" y="1293"/>
              <a:ext cx="871" cy="844"/>
            </a:xfrm>
            <a:custGeom>
              <a:avLst/>
              <a:gdLst>
                <a:gd name="T0" fmla="*/ 5 w 376"/>
                <a:gd name="T1" fmla="*/ 116 h 364"/>
                <a:gd name="T2" fmla="*/ 24 w 376"/>
                <a:gd name="T3" fmla="*/ 88 h 364"/>
                <a:gd name="T4" fmla="*/ 29 w 376"/>
                <a:gd name="T5" fmla="*/ 83 h 364"/>
                <a:gd name="T6" fmla="*/ 56 w 376"/>
                <a:gd name="T7" fmla="*/ 92 h 364"/>
                <a:gd name="T8" fmla="*/ 77 w 376"/>
                <a:gd name="T9" fmla="*/ 106 h 364"/>
                <a:gd name="T10" fmla="*/ 102 w 376"/>
                <a:gd name="T11" fmla="*/ 115 h 364"/>
                <a:gd name="T12" fmla="*/ 126 w 376"/>
                <a:gd name="T13" fmla="*/ 99 h 364"/>
                <a:gd name="T14" fmla="*/ 151 w 376"/>
                <a:gd name="T15" fmla="*/ 84 h 364"/>
                <a:gd name="T16" fmla="*/ 170 w 376"/>
                <a:gd name="T17" fmla="*/ 55 h 364"/>
                <a:gd name="T18" fmla="*/ 180 w 376"/>
                <a:gd name="T19" fmla="*/ 29 h 364"/>
                <a:gd name="T20" fmla="*/ 193 w 376"/>
                <a:gd name="T21" fmla="*/ 20 h 364"/>
                <a:gd name="T22" fmla="*/ 208 w 376"/>
                <a:gd name="T23" fmla="*/ 9 h 364"/>
                <a:gd name="T24" fmla="*/ 221 w 376"/>
                <a:gd name="T25" fmla="*/ 11 h 364"/>
                <a:gd name="T26" fmla="*/ 262 w 376"/>
                <a:gd name="T27" fmla="*/ 8 h 364"/>
                <a:gd name="T28" fmla="*/ 278 w 376"/>
                <a:gd name="T29" fmla="*/ 17 h 364"/>
                <a:gd name="T30" fmla="*/ 298 w 376"/>
                <a:gd name="T31" fmla="*/ 13 h 364"/>
                <a:gd name="T32" fmla="*/ 305 w 376"/>
                <a:gd name="T33" fmla="*/ 28 h 364"/>
                <a:gd name="T34" fmla="*/ 300 w 376"/>
                <a:gd name="T35" fmla="*/ 57 h 364"/>
                <a:gd name="T36" fmla="*/ 321 w 376"/>
                <a:gd name="T37" fmla="*/ 74 h 364"/>
                <a:gd name="T38" fmla="*/ 358 w 376"/>
                <a:gd name="T39" fmla="*/ 102 h 364"/>
                <a:gd name="T40" fmla="*/ 372 w 376"/>
                <a:gd name="T41" fmla="*/ 120 h 364"/>
                <a:gd name="T42" fmla="*/ 338 w 376"/>
                <a:gd name="T43" fmla="*/ 130 h 364"/>
                <a:gd name="T44" fmla="*/ 304 w 376"/>
                <a:gd name="T45" fmla="*/ 129 h 364"/>
                <a:gd name="T46" fmla="*/ 282 w 376"/>
                <a:gd name="T47" fmla="*/ 139 h 364"/>
                <a:gd name="T48" fmla="*/ 267 w 376"/>
                <a:gd name="T49" fmla="*/ 184 h 364"/>
                <a:gd name="T50" fmla="*/ 268 w 376"/>
                <a:gd name="T51" fmla="*/ 214 h 364"/>
                <a:gd name="T52" fmla="*/ 272 w 376"/>
                <a:gd name="T53" fmla="*/ 242 h 364"/>
                <a:gd name="T54" fmla="*/ 252 w 376"/>
                <a:gd name="T55" fmla="*/ 254 h 364"/>
                <a:gd name="T56" fmla="*/ 233 w 376"/>
                <a:gd name="T57" fmla="*/ 270 h 364"/>
                <a:gd name="T58" fmla="*/ 199 w 376"/>
                <a:gd name="T59" fmla="*/ 294 h 364"/>
                <a:gd name="T60" fmla="*/ 190 w 376"/>
                <a:gd name="T61" fmla="*/ 309 h 364"/>
                <a:gd name="T62" fmla="*/ 186 w 376"/>
                <a:gd name="T63" fmla="*/ 315 h 364"/>
                <a:gd name="T64" fmla="*/ 189 w 376"/>
                <a:gd name="T65" fmla="*/ 340 h 364"/>
                <a:gd name="T66" fmla="*/ 151 w 376"/>
                <a:gd name="T67" fmla="*/ 359 h 364"/>
                <a:gd name="T68" fmla="*/ 136 w 376"/>
                <a:gd name="T69" fmla="*/ 332 h 364"/>
                <a:gd name="T70" fmla="*/ 132 w 376"/>
                <a:gd name="T71" fmla="*/ 310 h 364"/>
                <a:gd name="T72" fmla="*/ 137 w 376"/>
                <a:gd name="T73" fmla="*/ 283 h 364"/>
                <a:gd name="T74" fmla="*/ 136 w 376"/>
                <a:gd name="T75" fmla="*/ 268 h 364"/>
                <a:gd name="T76" fmla="*/ 125 w 376"/>
                <a:gd name="T77" fmla="*/ 258 h 364"/>
                <a:gd name="T78" fmla="*/ 111 w 376"/>
                <a:gd name="T79" fmla="*/ 239 h 364"/>
                <a:gd name="T80" fmla="*/ 107 w 376"/>
                <a:gd name="T81" fmla="*/ 229 h 364"/>
                <a:gd name="T82" fmla="*/ 106 w 376"/>
                <a:gd name="T83" fmla="*/ 200 h 364"/>
                <a:gd name="T84" fmla="*/ 99 w 376"/>
                <a:gd name="T85" fmla="*/ 195 h 364"/>
                <a:gd name="T86" fmla="*/ 98 w 376"/>
                <a:gd name="T87" fmla="*/ 198 h 364"/>
                <a:gd name="T88" fmla="*/ 96 w 376"/>
                <a:gd name="T89" fmla="*/ 200 h 364"/>
                <a:gd name="T90" fmla="*/ 91 w 376"/>
                <a:gd name="T91" fmla="*/ 202 h 364"/>
                <a:gd name="T92" fmla="*/ 73 w 376"/>
                <a:gd name="T93" fmla="*/ 186 h 364"/>
                <a:gd name="T94" fmla="*/ 68 w 376"/>
                <a:gd name="T95" fmla="*/ 182 h 364"/>
                <a:gd name="T96" fmla="*/ 86 w 376"/>
                <a:gd name="T97" fmla="*/ 163 h 364"/>
                <a:gd name="T98" fmla="*/ 82 w 376"/>
                <a:gd name="T99" fmla="*/ 137 h 364"/>
                <a:gd name="T100" fmla="*/ 63 w 376"/>
                <a:gd name="T101" fmla="*/ 140 h 364"/>
                <a:gd name="T102" fmla="*/ 39 w 376"/>
                <a:gd name="T103" fmla="*/ 153 h 364"/>
                <a:gd name="T104" fmla="*/ 25 w 376"/>
                <a:gd name="T105" fmla="*/ 150 h 364"/>
                <a:gd name="T106" fmla="*/ 13 w 376"/>
                <a:gd name="T107" fmla="*/ 14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6" h="364">
                  <a:moveTo>
                    <a:pt x="0" y="141"/>
                  </a:moveTo>
                  <a:cubicBezTo>
                    <a:pt x="4" y="133"/>
                    <a:pt x="5" y="125"/>
                    <a:pt x="5" y="116"/>
                  </a:cubicBezTo>
                  <a:cubicBezTo>
                    <a:pt x="5" y="110"/>
                    <a:pt x="8" y="107"/>
                    <a:pt x="12" y="106"/>
                  </a:cubicBezTo>
                  <a:cubicBezTo>
                    <a:pt x="23" y="104"/>
                    <a:pt x="23" y="97"/>
                    <a:pt x="24" y="88"/>
                  </a:cubicBezTo>
                  <a:cubicBezTo>
                    <a:pt x="24" y="87"/>
                    <a:pt x="24" y="86"/>
                    <a:pt x="24" y="85"/>
                  </a:cubicBezTo>
                  <a:cubicBezTo>
                    <a:pt x="25" y="85"/>
                    <a:pt x="27" y="84"/>
                    <a:pt x="29" y="83"/>
                  </a:cubicBezTo>
                  <a:cubicBezTo>
                    <a:pt x="38" y="77"/>
                    <a:pt x="46" y="78"/>
                    <a:pt x="54" y="84"/>
                  </a:cubicBezTo>
                  <a:cubicBezTo>
                    <a:pt x="54" y="87"/>
                    <a:pt x="54" y="91"/>
                    <a:pt x="56" y="92"/>
                  </a:cubicBezTo>
                  <a:cubicBezTo>
                    <a:pt x="62" y="93"/>
                    <a:pt x="64" y="99"/>
                    <a:pt x="68" y="102"/>
                  </a:cubicBezTo>
                  <a:cubicBezTo>
                    <a:pt x="70" y="105"/>
                    <a:pt x="73" y="107"/>
                    <a:pt x="77" y="106"/>
                  </a:cubicBezTo>
                  <a:cubicBezTo>
                    <a:pt x="79" y="105"/>
                    <a:pt x="82" y="105"/>
                    <a:pt x="84" y="107"/>
                  </a:cubicBezTo>
                  <a:cubicBezTo>
                    <a:pt x="89" y="112"/>
                    <a:pt x="96" y="111"/>
                    <a:pt x="102" y="115"/>
                  </a:cubicBezTo>
                  <a:cubicBezTo>
                    <a:pt x="107" y="118"/>
                    <a:pt x="113" y="114"/>
                    <a:pt x="115" y="107"/>
                  </a:cubicBezTo>
                  <a:cubicBezTo>
                    <a:pt x="117" y="101"/>
                    <a:pt x="121" y="99"/>
                    <a:pt x="126" y="99"/>
                  </a:cubicBezTo>
                  <a:cubicBezTo>
                    <a:pt x="135" y="99"/>
                    <a:pt x="140" y="93"/>
                    <a:pt x="146" y="89"/>
                  </a:cubicBezTo>
                  <a:cubicBezTo>
                    <a:pt x="148" y="87"/>
                    <a:pt x="149" y="85"/>
                    <a:pt x="151" y="84"/>
                  </a:cubicBezTo>
                  <a:cubicBezTo>
                    <a:pt x="158" y="82"/>
                    <a:pt x="159" y="76"/>
                    <a:pt x="164" y="72"/>
                  </a:cubicBezTo>
                  <a:cubicBezTo>
                    <a:pt x="170" y="67"/>
                    <a:pt x="169" y="61"/>
                    <a:pt x="170" y="55"/>
                  </a:cubicBezTo>
                  <a:cubicBezTo>
                    <a:pt x="172" y="49"/>
                    <a:pt x="172" y="43"/>
                    <a:pt x="176" y="39"/>
                  </a:cubicBezTo>
                  <a:cubicBezTo>
                    <a:pt x="178" y="36"/>
                    <a:pt x="183" y="35"/>
                    <a:pt x="180" y="29"/>
                  </a:cubicBezTo>
                  <a:cubicBezTo>
                    <a:pt x="178" y="26"/>
                    <a:pt x="182" y="24"/>
                    <a:pt x="186" y="25"/>
                  </a:cubicBezTo>
                  <a:cubicBezTo>
                    <a:pt x="191" y="27"/>
                    <a:pt x="193" y="25"/>
                    <a:pt x="193" y="20"/>
                  </a:cubicBezTo>
                  <a:cubicBezTo>
                    <a:pt x="193" y="19"/>
                    <a:pt x="193" y="15"/>
                    <a:pt x="195" y="16"/>
                  </a:cubicBezTo>
                  <a:cubicBezTo>
                    <a:pt x="202" y="18"/>
                    <a:pt x="204" y="11"/>
                    <a:pt x="208" y="9"/>
                  </a:cubicBezTo>
                  <a:cubicBezTo>
                    <a:pt x="211" y="11"/>
                    <a:pt x="211" y="16"/>
                    <a:pt x="215" y="17"/>
                  </a:cubicBezTo>
                  <a:cubicBezTo>
                    <a:pt x="217" y="16"/>
                    <a:pt x="218" y="12"/>
                    <a:pt x="221" y="11"/>
                  </a:cubicBezTo>
                  <a:cubicBezTo>
                    <a:pt x="229" y="10"/>
                    <a:pt x="234" y="0"/>
                    <a:pt x="244" y="4"/>
                  </a:cubicBezTo>
                  <a:cubicBezTo>
                    <a:pt x="251" y="1"/>
                    <a:pt x="257" y="2"/>
                    <a:pt x="262" y="8"/>
                  </a:cubicBezTo>
                  <a:cubicBezTo>
                    <a:pt x="263" y="9"/>
                    <a:pt x="264" y="9"/>
                    <a:pt x="265" y="9"/>
                  </a:cubicBezTo>
                  <a:cubicBezTo>
                    <a:pt x="272" y="8"/>
                    <a:pt x="274" y="13"/>
                    <a:pt x="278" y="17"/>
                  </a:cubicBezTo>
                  <a:cubicBezTo>
                    <a:pt x="280" y="19"/>
                    <a:pt x="281" y="23"/>
                    <a:pt x="284" y="22"/>
                  </a:cubicBezTo>
                  <a:cubicBezTo>
                    <a:pt x="289" y="20"/>
                    <a:pt x="296" y="20"/>
                    <a:pt x="298" y="13"/>
                  </a:cubicBezTo>
                  <a:cubicBezTo>
                    <a:pt x="301" y="13"/>
                    <a:pt x="303" y="15"/>
                    <a:pt x="304" y="16"/>
                  </a:cubicBezTo>
                  <a:cubicBezTo>
                    <a:pt x="310" y="21"/>
                    <a:pt x="311" y="24"/>
                    <a:pt x="305" y="28"/>
                  </a:cubicBezTo>
                  <a:cubicBezTo>
                    <a:pt x="300" y="31"/>
                    <a:pt x="297" y="36"/>
                    <a:pt x="295" y="41"/>
                  </a:cubicBezTo>
                  <a:cubicBezTo>
                    <a:pt x="291" y="47"/>
                    <a:pt x="293" y="55"/>
                    <a:pt x="300" y="57"/>
                  </a:cubicBezTo>
                  <a:cubicBezTo>
                    <a:pt x="305" y="59"/>
                    <a:pt x="307" y="61"/>
                    <a:pt x="309" y="65"/>
                  </a:cubicBezTo>
                  <a:cubicBezTo>
                    <a:pt x="311" y="70"/>
                    <a:pt x="316" y="72"/>
                    <a:pt x="321" y="74"/>
                  </a:cubicBezTo>
                  <a:cubicBezTo>
                    <a:pt x="334" y="80"/>
                    <a:pt x="344" y="90"/>
                    <a:pt x="356" y="99"/>
                  </a:cubicBezTo>
                  <a:cubicBezTo>
                    <a:pt x="357" y="99"/>
                    <a:pt x="358" y="101"/>
                    <a:pt x="358" y="102"/>
                  </a:cubicBezTo>
                  <a:cubicBezTo>
                    <a:pt x="361" y="107"/>
                    <a:pt x="365" y="110"/>
                    <a:pt x="370" y="111"/>
                  </a:cubicBezTo>
                  <a:cubicBezTo>
                    <a:pt x="375" y="113"/>
                    <a:pt x="376" y="116"/>
                    <a:pt x="372" y="120"/>
                  </a:cubicBezTo>
                  <a:cubicBezTo>
                    <a:pt x="366" y="125"/>
                    <a:pt x="361" y="133"/>
                    <a:pt x="350" y="128"/>
                  </a:cubicBezTo>
                  <a:cubicBezTo>
                    <a:pt x="347" y="127"/>
                    <a:pt x="342" y="129"/>
                    <a:pt x="338" y="130"/>
                  </a:cubicBezTo>
                  <a:cubicBezTo>
                    <a:pt x="329" y="131"/>
                    <a:pt x="321" y="126"/>
                    <a:pt x="312" y="125"/>
                  </a:cubicBezTo>
                  <a:cubicBezTo>
                    <a:pt x="308" y="125"/>
                    <a:pt x="305" y="124"/>
                    <a:pt x="304" y="129"/>
                  </a:cubicBezTo>
                  <a:cubicBezTo>
                    <a:pt x="303" y="133"/>
                    <a:pt x="300" y="132"/>
                    <a:pt x="298" y="132"/>
                  </a:cubicBezTo>
                  <a:cubicBezTo>
                    <a:pt x="290" y="130"/>
                    <a:pt x="284" y="133"/>
                    <a:pt x="282" y="139"/>
                  </a:cubicBezTo>
                  <a:cubicBezTo>
                    <a:pt x="281" y="145"/>
                    <a:pt x="277" y="150"/>
                    <a:pt x="275" y="155"/>
                  </a:cubicBezTo>
                  <a:cubicBezTo>
                    <a:pt x="269" y="164"/>
                    <a:pt x="266" y="174"/>
                    <a:pt x="267" y="184"/>
                  </a:cubicBezTo>
                  <a:cubicBezTo>
                    <a:pt x="267" y="190"/>
                    <a:pt x="266" y="195"/>
                    <a:pt x="263" y="199"/>
                  </a:cubicBezTo>
                  <a:cubicBezTo>
                    <a:pt x="260" y="208"/>
                    <a:pt x="260" y="208"/>
                    <a:pt x="268" y="214"/>
                  </a:cubicBezTo>
                  <a:cubicBezTo>
                    <a:pt x="274" y="218"/>
                    <a:pt x="275" y="220"/>
                    <a:pt x="272" y="227"/>
                  </a:cubicBezTo>
                  <a:cubicBezTo>
                    <a:pt x="270" y="232"/>
                    <a:pt x="267" y="237"/>
                    <a:pt x="272" y="242"/>
                  </a:cubicBezTo>
                  <a:cubicBezTo>
                    <a:pt x="274" y="243"/>
                    <a:pt x="273" y="246"/>
                    <a:pt x="272" y="247"/>
                  </a:cubicBezTo>
                  <a:cubicBezTo>
                    <a:pt x="265" y="248"/>
                    <a:pt x="261" y="257"/>
                    <a:pt x="252" y="254"/>
                  </a:cubicBezTo>
                  <a:cubicBezTo>
                    <a:pt x="247" y="253"/>
                    <a:pt x="243" y="258"/>
                    <a:pt x="240" y="261"/>
                  </a:cubicBezTo>
                  <a:cubicBezTo>
                    <a:pt x="238" y="264"/>
                    <a:pt x="235" y="267"/>
                    <a:pt x="233" y="270"/>
                  </a:cubicBezTo>
                  <a:cubicBezTo>
                    <a:pt x="230" y="278"/>
                    <a:pt x="224" y="280"/>
                    <a:pt x="217" y="283"/>
                  </a:cubicBezTo>
                  <a:cubicBezTo>
                    <a:pt x="211" y="286"/>
                    <a:pt x="206" y="291"/>
                    <a:pt x="199" y="294"/>
                  </a:cubicBezTo>
                  <a:cubicBezTo>
                    <a:pt x="198" y="295"/>
                    <a:pt x="198" y="297"/>
                    <a:pt x="198" y="299"/>
                  </a:cubicBezTo>
                  <a:cubicBezTo>
                    <a:pt x="200" y="307"/>
                    <a:pt x="195" y="308"/>
                    <a:pt x="190" y="309"/>
                  </a:cubicBezTo>
                  <a:cubicBezTo>
                    <a:pt x="185" y="310"/>
                    <a:pt x="181" y="310"/>
                    <a:pt x="179" y="315"/>
                  </a:cubicBezTo>
                  <a:cubicBezTo>
                    <a:pt x="182" y="318"/>
                    <a:pt x="184" y="315"/>
                    <a:pt x="186" y="315"/>
                  </a:cubicBezTo>
                  <a:cubicBezTo>
                    <a:pt x="189" y="315"/>
                    <a:pt x="192" y="315"/>
                    <a:pt x="191" y="320"/>
                  </a:cubicBezTo>
                  <a:cubicBezTo>
                    <a:pt x="190" y="327"/>
                    <a:pt x="194" y="334"/>
                    <a:pt x="189" y="340"/>
                  </a:cubicBezTo>
                  <a:cubicBezTo>
                    <a:pt x="203" y="345"/>
                    <a:pt x="205" y="352"/>
                    <a:pt x="195" y="364"/>
                  </a:cubicBezTo>
                  <a:cubicBezTo>
                    <a:pt x="181" y="358"/>
                    <a:pt x="166" y="355"/>
                    <a:pt x="151" y="359"/>
                  </a:cubicBezTo>
                  <a:cubicBezTo>
                    <a:pt x="147" y="360"/>
                    <a:pt x="146" y="359"/>
                    <a:pt x="145" y="356"/>
                  </a:cubicBezTo>
                  <a:cubicBezTo>
                    <a:pt x="142" y="348"/>
                    <a:pt x="144" y="338"/>
                    <a:pt x="136" y="332"/>
                  </a:cubicBezTo>
                  <a:cubicBezTo>
                    <a:pt x="136" y="331"/>
                    <a:pt x="136" y="330"/>
                    <a:pt x="136" y="328"/>
                  </a:cubicBezTo>
                  <a:cubicBezTo>
                    <a:pt x="137" y="322"/>
                    <a:pt x="135" y="316"/>
                    <a:pt x="132" y="310"/>
                  </a:cubicBezTo>
                  <a:cubicBezTo>
                    <a:pt x="129" y="304"/>
                    <a:pt x="130" y="299"/>
                    <a:pt x="134" y="293"/>
                  </a:cubicBezTo>
                  <a:cubicBezTo>
                    <a:pt x="135" y="290"/>
                    <a:pt x="139" y="288"/>
                    <a:pt x="137" y="283"/>
                  </a:cubicBezTo>
                  <a:cubicBezTo>
                    <a:pt x="138" y="280"/>
                    <a:pt x="140" y="277"/>
                    <a:pt x="143" y="274"/>
                  </a:cubicBezTo>
                  <a:cubicBezTo>
                    <a:pt x="141" y="271"/>
                    <a:pt x="137" y="272"/>
                    <a:pt x="136" y="268"/>
                  </a:cubicBezTo>
                  <a:cubicBezTo>
                    <a:pt x="135" y="265"/>
                    <a:pt x="134" y="260"/>
                    <a:pt x="128" y="261"/>
                  </a:cubicBezTo>
                  <a:cubicBezTo>
                    <a:pt x="127" y="260"/>
                    <a:pt x="126" y="259"/>
                    <a:pt x="125" y="258"/>
                  </a:cubicBezTo>
                  <a:cubicBezTo>
                    <a:pt x="125" y="253"/>
                    <a:pt x="123" y="250"/>
                    <a:pt x="119" y="250"/>
                  </a:cubicBezTo>
                  <a:cubicBezTo>
                    <a:pt x="112" y="249"/>
                    <a:pt x="112" y="244"/>
                    <a:pt x="111" y="239"/>
                  </a:cubicBezTo>
                  <a:cubicBezTo>
                    <a:pt x="111" y="235"/>
                    <a:pt x="112" y="231"/>
                    <a:pt x="107" y="229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106" y="226"/>
                    <a:pt x="105" y="223"/>
                    <a:pt x="104" y="220"/>
                  </a:cubicBezTo>
                  <a:cubicBezTo>
                    <a:pt x="101" y="213"/>
                    <a:pt x="102" y="206"/>
                    <a:pt x="106" y="200"/>
                  </a:cubicBezTo>
                  <a:cubicBezTo>
                    <a:pt x="107" y="198"/>
                    <a:pt x="110" y="196"/>
                    <a:pt x="107" y="193"/>
                  </a:cubicBezTo>
                  <a:cubicBezTo>
                    <a:pt x="104" y="190"/>
                    <a:pt x="102" y="193"/>
                    <a:pt x="99" y="195"/>
                  </a:cubicBezTo>
                  <a:cubicBezTo>
                    <a:pt x="99" y="196"/>
                    <a:pt x="98" y="197"/>
                    <a:pt x="98" y="198"/>
                  </a:cubicBezTo>
                  <a:cubicBezTo>
                    <a:pt x="98" y="198"/>
                    <a:pt x="98" y="198"/>
                    <a:pt x="98" y="198"/>
                  </a:cubicBezTo>
                  <a:cubicBezTo>
                    <a:pt x="97" y="198"/>
                    <a:pt x="96" y="199"/>
                    <a:pt x="96" y="200"/>
                  </a:cubicBezTo>
                  <a:cubicBezTo>
                    <a:pt x="96" y="200"/>
                    <a:pt x="96" y="200"/>
                    <a:pt x="96" y="200"/>
                  </a:cubicBezTo>
                  <a:cubicBezTo>
                    <a:pt x="94" y="200"/>
                    <a:pt x="92" y="200"/>
                    <a:pt x="91" y="202"/>
                  </a:cubicBezTo>
                  <a:cubicBezTo>
                    <a:pt x="91" y="202"/>
                    <a:pt x="91" y="202"/>
                    <a:pt x="91" y="202"/>
                  </a:cubicBezTo>
                  <a:cubicBezTo>
                    <a:pt x="79" y="202"/>
                    <a:pt x="81" y="202"/>
                    <a:pt x="78" y="192"/>
                  </a:cubicBezTo>
                  <a:cubicBezTo>
                    <a:pt x="77" y="190"/>
                    <a:pt x="77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2" y="184"/>
                    <a:pt x="70" y="183"/>
                    <a:pt x="68" y="182"/>
                  </a:cubicBezTo>
                  <a:cubicBezTo>
                    <a:pt x="68" y="174"/>
                    <a:pt x="74" y="170"/>
                    <a:pt x="77" y="165"/>
                  </a:cubicBezTo>
                  <a:cubicBezTo>
                    <a:pt x="79" y="162"/>
                    <a:pt x="83" y="163"/>
                    <a:pt x="86" y="163"/>
                  </a:cubicBezTo>
                  <a:cubicBezTo>
                    <a:pt x="90" y="163"/>
                    <a:pt x="92" y="161"/>
                    <a:pt x="90" y="156"/>
                  </a:cubicBezTo>
                  <a:cubicBezTo>
                    <a:pt x="87" y="150"/>
                    <a:pt x="84" y="144"/>
                    <a:pt x="82" y="137"/>
                  </a:cubicBezTo>
                  <a:cubicBezTo>
                    <a:pt x="82" y="136"/>
                    <a:pt x="80" y="134"/>
                    <a:pt x="79" y="135"/>
                  </a:cubicBezTo>
                  <a:cubicBezTo>
                    <a:pt x="76" y="143"/>
                    <a:pt x="68" y="135"/>
                    <a:pt x="63" y="140"/>
                  </a:cubicBezTo>
                  <a:cubicBezTo>
                    <a:pt x="59" y="144"/>
                    <a:pt x="53" y="147"/>
                    <a:pt x="48" y="150"/>
                  </a:cubicBezTo>
                  <a:cubicBezTo>
                    <a:pt x="45" y="151"/>
                    <a:pt x="42" y="152"/>
                    <a:pt x="39" y="153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48"/>
                    <a:pt x="30" y="151"/>
                    <a:pt x="25" y="150"/>
                  </a:cubicBezTo>
                  <a:cubicBezTo>
                    <a:pt x="25" y="150"/>
                    <a:pt x="24" y="150"/>
                    <a:pt x="24" y="149"/>
                  </a:cubicBezTo>
                  <a:cubicBezTo>
                    <a:pt x="23" y="138"/>
                    <a:pt x="23" y="138"/>
                    <a:pt x="13" y="142"/>
                  </a:cubicBezTo>
                  <a:cubicBezTo>
                    <a:pt x="9" y="146"/>
                    <a:pt x="5" y="144"/>
                    <a:pt x="0" y="14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176" y="2000"/>
              <a:ext cx="673" cy="556"/>
            </a:xfrm>
            <a:custGeom>
              <a:avLst/>
              <a:gdLst>
                <a:gd name="T0" fmla="*/ 228 w 291"/>
                <a:gd name="T1" fmla="*/ 52 h 240"/>
                <a:gd name="T2" fmla="*/ 257 w 291"/>
                <a:gd name="T3" fmla="*/ 56 h 240"/>
                <a:gd name="T4" fmla="*/ 263 w 291"/>
                <a:gd name="T5" fmla="*/ 76 h 240"/>
                <a:gd name="T6" fmla="*/ 271 w 291"/>
                <a:gd name="T7" fmla="*/ 88 h 240"/>
                <a:gd name="T8" fmla="*/ 273 w 291"/>
                <a:gd name="T9" fmla="*/ 95 h 240"/>
                <a:gd name="T10" fmla="*/ 278 w 291"/>
                <a:gd name="T11" fmla="*/ 97 h 240"/>
                <a:gd name="T12" fmla="*/ 289 w 291"/>
                <a:gd name="T13" fmla="*/ 99 h 240"/>
                <a:gd name="T14" fmla="*/ 291 w 291"/>
                <a:gd name="T15" fmla="*/ 118 h 240"/>
                <a:gd name="T16" fmla="*/ 284 w 291"/>
                <a:gd name="T17" fmla="*/ 122 h 240"/>
                <a:gd name="T18" fmla="*/ 279 w 291"/>
                <a:gd name="T19" fmla="*/ 128 h 240"/>
                <a:gd name="T20" fmla="*/ 275 w 291"/>
                <a:gd name="T21" fmla="*/ 136 h 240"/>
                <a:gd name="T22" fmla="*/ 272 w 291"/>
                <a:gd name="T23" fmla="*/ 151 h 240"/>
                <a:gd name="T24" fmla="*/ 277 w 291"/>
                <a:gd name="T25" fmla="*/ 153 h 240"/>
                <a:gd name="T26" fmla="*/ 282 w 291"/>
                <a:gd name="T27" fmla="*/ 158 h 240"/>
                <a:gd name="T28" fmla="*/ 278 w 291"/>
                <a:gd name="T29" fmla="*/ 169 h 240"/>
                <a:gd name="T30" fmla="*/ 259 w 291"/>
                <a:gd name="T31" fmla="*/ 172 h 240"/>
                <a:gd name="T32" fmla="*/ 231 w 291"/>
                <a:gd name="T33" fmla="*/ 163 h 240"/>
                <a:gd name="T34" fmla="*/ 212 w 291"/>
                <a:gd name="T35" fmla="*/ 185 h 240"/>
                <a:gd name="T36" fmla="*/ 164 w 291"/>
                <a:gd name="T37" fmla="*/ 208 h 240"/>
                <a:gd name="T38" fmla="*/ 156 w 291"/>
                <a:gd name="T39" fmla="*/ 235 h 240"/>
                <a:gd name="T40" fmla="*/ 124 w 291"/>
                <a:gd name="T41" fmla="*/ 227 h 240"/>
                <a:gd name="T42" fmla="*/ 110 w 291"/>
                <a:gd name="T43" fmla="*/ 211 h 240"/>
                <a:gd name="T44" fmla="*/ 104 w 291"/>
                <a:gd name="T45" fmla="*/ 197 h 240"/>
                <a:gd name="T46" fmla="*/ 71 w 291"/>
                <a:gd name="T47" fmla="*/ 184 h 240"/>
                <a:gd name="T48" fmla="*/ 67 w 291"/>
                <a:gd name="T49" fmla="*/ 172 h 240"/>
                <a:gd name="T50" fmla="*/ 45 w 291"/>
                <a:gd name="T51" fmla="*/ 159 h 240"/>
                <a:gd name="T52" fmla="*/ 62 w 291"/>
                <a:gd name="T53" fmla="*/ 143 h 240"/>
                <a:gd name="T54" fmla="*/ 68 w 291"/>
                <a:gd name="T55" fmla="*/ 128 h 240"/>
                <a:gd name="T56" fmla="*/ 34 w 291"/>
                <a:gd name="T57" fmla="*/ 116 h 240"/>
                <a:gd name="T58" fmla="*/ 16 w 291"/>
                <a:gd name="T59" fmla="*/ 104 h 240"/>
                <a:gd name="T60" fmla="*/ 8 w 291"/>
                <a:gd name="T61" fmla="*/ 79 h 240"/>
                <a:gd name="T62" fmla="*/ 55 w 291"/>
                <a:gd name="T63" fmla="*/ 62 h 240"/>
                <a:gd name="T64" fmla="*/ 74 w 291"/>
                <a:gd name="T65" fmla="*/ 52 h 240"/>
                <a:gd name="T66" fmla="*/ 90 w 291"/>
                <a:gd name="T67" fmla="*/ 42 h 240"/>
                <a:gd name="T68" fmla="*/ 104 w 291"/>
                <a:gd name="T69" fmla="*/ 40 h 240"/>
                <a:gd name="T70" fmla="*/ 108 w 291"/>
                <a:gd name="T71" fmla="*/ 20 h 240"/>
                <a:gd name="T72" fmla="*/ 163 w 291"/>
                <a:gd name="T73" fmla="*/ 4 h 240"/>
                <a:gd name="T74" fmla="*/ 175 w 291"/>
                <a:gd name="T75" fmla="*/ 0 h 240"/>
                <a:gd name="T76" fmla="*/ 177 w 291"/>
                <a:gd name="T77" fmla="*/ 2 h 240"/>
                <a:gd name="T78" fmla="*/ 179 w 291"/>
                <a:gd name="T79" fmla="*/ 5 h 240"/>
                <a:gd name="T80" fmla="*/ 183 w 291"/>
                <a:gd name="T81" fmla="*/ 9 h 240"/>
                <a:gd name="T82" fmla="*/ 175 w 291"/>
                <a:gd name="T83" fmla="*/ 20 h 240"/>
                <a:gd name="T84" fmla="*/ 186 w 291"/>
                <a:gd name="T85" fmla="*/ 23 h 240"/>
                <a:gd name="T86" fmla="*/ 190 w 291"/>
                <a:gd name="T87" fmla="*/ 25 h 240"/>
                <a:gd name="T88" fmla="*/ 204 w 291"/>
                <a:gd name="T89" fmla="*/ 29 h 240"/>
                <a:gd name="T90" fmla="*/ 206 w 291"/>
                <a:gd name="T91" fmla="*/ 42 h 240"/>
                <a:gd name="T92" fmla="*/ 194 w 291"/>
                <a:gd name="T93" fmla="*/ 55 h 240"/>
                <a:gd name="T94" fmla="*/ 211 w 291"/>
                <a:gd name="T95" fmla="*/ 51 h 240"/>
                <a:gd name="T96" fmla="*/ 223 w 291"/>
                <a:gd name="T97" fmla="*/ 5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1" h="240">
                  <a:moveTo>
                    <a:pt x="223" y="52"/>
                  </a:moveTo>
                  <a:cubicBezTo>
                    <a:pt x="225" y="52"/>
                    <a:pt x="226" y="52"/>
                    <a:pt x="228" y="52"/>
                  </a:cubicBezTo>
                  <a:cubicBezTo>
                    <a:pt x="235" y="58"/>
                    <a:pt x="243" y="57"/>
                    <a:pt x="251" y="56"/>
                  </a:cubicBezTo>
                  <a:cubicBezTo>
                    <a:pt x="253" y="56"/>
                    <a:pt x="255" y="56"/>
                    <a:pt x="257" y="56"/>
                  </a:cubicBezTo>
                  <a:cubicBezTo>
                    <a:pt x="258" y="59"/>
                    <a:pt x="256" y="62"/>
                    <a:pt x="256" y="65"/>
                  </a:cubicBezTo>
                  <a:cubicBezTo>
                    <a:pt x="256" y="70"/>
                    <a:pt x="256" y="75"/>
                    <a:pt x="263" y="76"/>
                  </a:cubicBezTo>
                  <a:cubicBezTo>
                    <a:pt x="265" y="76"/>
                    <a:pt x="267" y="77"/>
                    <a:pt x="269" y="77"/>
                  </a:cubicBezTo>
                  <a:cubicBezTo>
                    <a:pt x="271" y="80"/>
                    <a:pt x="271" y="84"/>
                    <a:pt x="271" y="88"/>
                  </a:cubicBezTo>
                  <a:cubicBezTo>
                    <a:pt x="271" y="91"/>
                    <a:pt x="270" y="93"/>
                    <a:pt x="274" y="94"/>
                  </a:cubicBezTo>
                  <a:cubicBezTo>
                    <a:pt x="273" y="95"/>
                    <a:pt x="273" y="95"/>
                    <a:pt x="273" y="95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7"/>
                    <a:pt x="276" y="98"/>
                    <a:pt x="278" y="97"/>
                  </a:cubicBezTo>
                  <a:cubicBezTo>
                    <a:pt x="280" y="97"/>
                    <a:pt x="282" y="97"/>
                    <a:pt x="284" y="97"/>
                  </a:cubicBezTo>
                  <a:cubicBezTo>
                    <a:pt x="285" y="99"/>
                    <a:pt x="287" y="99"/>
                    <a:pt x="289" y="99"/>
                  </a:cubicBezTo>
                  <a:cubicBezTo>
                    <a:pt x="289" y="99"/>
                    <a:pt x="289" y="99"/>
                    <a:pt x="289" y="99"/>
                  </a:cubicBezTo>
                  <a:cubicBezTo>
                    <a:pt x="288" y="106"/>
                    <a:pt x="289" y="112"/>
                    <a:pt x="291" y="118"/>
                  </a:cubicBezTo>
                  <a:cubicBezTo>
                    <a:pt x="290" y="119"/>
                    <a:pt x="289" y="120"/>
                    <a:pt x="287" y="121"/>
                  </a:cubicBezTo>
                  <a:cubicBezTo>
                    <a:pt x="286" y="120"/>
                    <a:pt x="285" y="121"/>
                    <a:pt x="284" y="122"/>
                  </a:cubicBezTo>
                  <a:cubicBezTo>
                    <a:pt x="284" y="123"/>
                    <a:pt x="283" y="124"/>
                    <a:pt x="282" y="124"/>
                  </a:cubicBezTo>
                  <a:cubicBezTo>
                    <a:pt x="280" y="125"/>
                    <a:pt x="280" y="126"/>
                    <a:pt x="279" y="128"/>
                  </a:cubicBezTo>
                  <a:cubicBezTo>
                    <a:pt x="279" y="129"/>
                    <a:pt x="279" y="129"/>
                    <a:pt x="279" y="129"/>
                  </a:cubicBezTo>
                  <a:cubicBezTo>
                    <a:pt x="276" y="130"/>
                    <a:pt x="275" y="132"/>
                    <a:pt x="275" y="136"/>
                  </a:cubicBezTo>
                  <a:cubicBezTo>
                    <a:pt x="275" y="136"/>
                    <a:pt x="275" y="136"/>
                    <a:pt x="275" y="136"/>
                  </a:cubicBezTo>
                  <a:cubicBezTo>
                    <a:pt x="271" y="140"/>
                    <a:pt x="272" y="146"/>
                    <a:pt x="272" y="151"/>
                  </a:cubicBezTo>
                  <a:cubicBezTo>
                    <a:pt x="273" y="152"/>
                    <a:pt x="275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8" y="155"/>
                    <a:pt x="279" y="156"/>
                    <a:pt x="280" y="156"/>
                  </a:cubicBezTo>
                  <a:cubicBezTo>
                    <a:pt x="281" y="156"/>
                    <a:pt x="281" y="157"/>
                    <a:pt x="282" y="158"/>
                  </a:cubicBezTo>
                  <a:cubicBezTo>
                    <a:pt x="281" y="161"/>
                    <a:pt x="279" y="164"/>
                    <a:pt x="280" y="167"/>
                  </a:cubicBezTo>
                  <a:cubicBezTo>
                    <a:pt x="279" y="167"/>
                    <a:pt x="279" y="168"/>
                    <a:pt x="278" y="169"/>
                  </a:cubicBezTo>
                  <a:cubicBezTo>
                    <a:pt x="274" y="172"/>
                    <a:pt x="274" y="177"/>
                    <a:pt x="273" y="182"/>
                  </a:cubicBezTo>
                  <a:cubicBezTo>
                    <a:pt x="266" y="182"/>
                    <a:pt x="262" y="179"/>
                    <a:pt x="259" y="172"/>
                  </a:cubicBezTo>
                  <a:cubicBezTo>
                    <a:pt x="254" y="163"/>
                    <a:pt x="247" y="156"/>
                    <a:pt x="236" y="154"/>
                  </a:cubicBezTo>
                  <a:cubicBezTo>
                    <a:pt x="234" y="157"/>
                    <a:pt x="235" y="162"/>
                    <a:pt x="231" y="163"/>
                  </a:cubicBezTo>
                  <a:cubicBezTo>
                    <a:pt x="223" y="165"/>
                    <a:pt x="222" y="172"/>
                    <a:pt x="219" y="177"/>
                  </a:cubicBezTo>
                  <a:cubicBezTo>
                    <a:pt x="217" y="180"/>
                    <a:pt x="216" y="184"/>
                    <a:pt x="212" y="185"/>
                  </a:cubicBezTo>
                  <a:cubicBezTo>
                    <a:pt x="204" y="188"/>
                    <a:pt x="196" y="191"/>
                    <a:pt x="187" y="190"/>
                  </a:cubicBezTo>
                  <a:cubicBezTo>
                    <a:pt x="177" y="188"/>
                    <a:pt x="164" y="198"/>
                    <a:pt x="164" y="208"/>
                  </a:cubicBezTo>
                  <a:cubicBezTo>
                    <a:pt x="164" y="217"/>
                    <a:pt x="159" y="225"/>
                    <a:pt x="165" y="234"/>
                  </a:cubicBezTo>
                  <a:cubicBezTo>
                    <a:pt x="162" y="236"/>
                    <a:pt x="159" y="234"/>
                    <a:pt x="156" y="235"/>
                  </a:cubicBezTo>
                  <a:cubicBezTo>
                    <a:pt x="146" y="239"/>
                    <a:pt x="137" y="240"/>
                    <a:pt x="130" y="230"/>
                  </a:cubicBezTo>
                  <a:cubicBezTo>
                    <a:pt x="128" y="229"/>
                    <a:pt x="126" y="228"/>
                    <a:pt x="124" y="227"/>
                  </a:cubicBezTo>
                  <a:cubicBezTo>
                    <a:pt x="120" y="223"/>
                    <a:pt x="118" y="217"/>
                    <a:pt x="114" y="213"/>
                  </a:cubicBezTo>
                  <a:cubicBezTo>
                    <a:pt x="113" y="212"/>
                    <a:pt x="112" y="211"/>
                    <a:pt x="110" y="211"/>
                  </a:cubicBezTo>
                  <a:cubicBezTo>
                    <a:pt x="99" y="212"/>
                    <a:pt x="98" y="211"/>
                    <a:pt x="102" y="201"/>
                  </a:cubicBezTo>
                  <a:cubicBezTo>
                    <a:pt x="103" y="200"/>
                    <a:pt x="103" y="199"/>
                    <a:pt x="104" y="197"/>
                  </a:cubicBezTo>
                  <a:cubicBezTo>
                    <a:pt x="97" y="195"/>
                    <a:pt x="91" y="189"/>
                    <a:pt x="83" y="190"/>
                  </a:cubicBezTo>
                  <a:cubicBezTo>
                    <a:pt x="77" y="191"/>
                    <a:pt x="75" y="186"/>
                    <a:pt x="71" y="184"/>
                  </a:cubicBezTo>
                  <a:cubicBezTo>
                    <a:pt x="63" y="182"/>
                    <a:pt x="70" y="176"/>
                    <a:pt x="67" y="173"/>
                  </a:cubicBezTo>
                  <a:cubicBezTo>
                    <a:pt x="67" y="172"/>
                    <a:pt x="67" y="172"/>
                    <a:pt x="67" y="172"/>
                  </a:cubicBezTo>
                  <a:cubicBezTo>
                    <a:pt x="64" y="168"/>
                    <a:pt x="60" y="170"/>
                    <a:pt x="56" y="169"/>
                  </a:cubicBezTo>
                  <a:cubicBezTo>
                    <a:pt x="52" y="167"/>
                    <a:pt x="48" y="163"/>
                    <a:pt x="45" y="159"/>
                  </a:cubicBezTo>
                  <a:cubicBezTo>
                    <a:pt x="49" y="156"/>
                    <a:pt x="52" y="153"/>
                    <a:pt x="53" y="148"/>
                  </a:cubicBezTo>
                  <a:cubicBezTo>
                    <a:pt x="55" y="146"/>
                    <a:pt x="56" y="140"/>
                    <a:pt x="62" y="143"/>
                  </a:cubicBezTo>
                  <a:cubicBezTo>
                    <a:pt x="66" y="145"/>
                    <a:pt x="69" y="139"/>
                    <a:pt x="70" y="136"/>
                  </a:cubicBezTo>
                  <a:cubicBezTo>
                    <a:pt x="71" y="133"/>
                    <a:pt x="71" y="128"/>
                    <a:pt x="68" y="128"/>
                  </a:cubicBezTo>
                  <a:cubicBezTo>
                    <a:pt x="61" y="127"/>
                    <a:pt x="56" y="120"/>
                    <a:pt x="47" y="124"/>
                  </a:cubicBezTo>
                  <a:cubicBezTo>
                    <a:pt x="41" y="127"/>
                    <a:pt x="36" y="123"/>
                    <a:pt x="34" y="116"/>
                  </a:cubicBezTo>
                  <a:cubicBezTo>
                    <a:pt x="33" y="113"/>
                    <a:pt x="32" y="110"/>
                    <a:pt x="31" y="106"/>
                  </a:cubicBezTo>
                  <a:cubicBezTo>
                    <a:pt x="27" y="102"/>
                    <a:pt x="21" y="104"/>
                    <a:pt x="16" y="104"/>
                  </a:cubicBezTo>
                  <a:cubicBezTo>
                    <a:pt x="12" y="96"/>
                    <a:pt x="5" y="91"/>
                    <a:pt x="0" y="84"/>
                  </a:cubicBezTo>
                  <a:cubicBezTo>
                    <a:pt x="3" y="82"/>
                    <a:pt x="6" y="81"/>
                    <a:pt x="8" y="79"/>
                  </a:cubicBezTo>
                  <a:cubicBezTo>
                    <a:pt x="14" y="72"/>
                    <a:pt x="19" y="73"/>
                    <a:pt x="26" y="76"/>
                  </a:cubicBezTo>
                  <a:cubicBezTo>
                    <a:pt x="36" y="79"/>
                    <a:pt x="53" y="72"/>
                    <a:pt x="55" y="62"/>
                  </a:cubicBezTo>
                  <a:cubicBezTo>
                    <a:pt x="58" y="51"/>
                    <a:pt x="63" y="50"/>
                    <a:pt x="72" y="52"/>
                  </a:cubicBezTo>
                  <a:cubicBezTo>
                    <a:pt x="72" y="52"/>
                    <a:pt x="73" y="52"/>
                    <a:pt x="74" y="52"/>
                  </a:cubicBezTo>
                  <a:cubicBezTo>
                    <a:pt x="79" y="53"/>
                    <a:pt x="82" y="51"/>
                    <a:pt x="82" y="45"/>
                  </a:cubicBezTo>
                  <a:cubicBezTo>
                    <a:pt x="83" y="38"/>
                    <a:pt x="85" y="37"/>
                    <a:pt x="90" y="42"/>
                  </a:cubicBezTo>
                  <a:cubicBezTo>
                    <a:pt x="94" y="44"/>
                    <a:pt x="95" y="49"/>
                    <a:pt x="101" y="49"/>
                  </a:cubicBezTo>
                  <a:cubicBezTo>
                    <a:pt x="102" y="46"/>
                    <a:pt x="102" y="42"/>
                    <a:pt x="104" y="40"/>
                  </a:cubicBezTo>
                  <a:cubicBezTo>
                    <a:pt x="107" y="37"/>
                    <a:pt x="108" y="33"/>
                    <a:pt x="108" y="29"/>
                  </a:cubicBezTo>
                  <a:cubicBezTo>
                    <a:pt x="107" y="26"/>
                    <a:pt x="104" y="24"/>
                    <a:pt x="108" y="20"/>
                  </a:cubicBezTo>
                  <a:cubicBezTo>
                    <a:pt x="111" y="18"/>
                    <a:pt x="114" y="17"/>
                    <a:pt x="118" y="16"/>
                  </a:cubicBezTo>
                  <a:cubicBezTo>
                    <a:pt x="133" y="13"/>
                    <a:pt x="148" y="9"/>
                    <a:pt x="163" y="4"/>
                  </a:cubicBezTo>
                  <a:cubicBezTo>
                    <a:pt x="166" y="3"/>
                    <a:pt x="170" y="0"/>
                    <a:pt x="174" y="0"/>
                  </a:cubicBezTo>
                  <a:cubicBezTo>
                    <a:pt x="174" y="0"/>
                    <a:pt x="175" y="0"/>
                    <a:pt x="175" y="0"/>
                  </a:cubicBezTo>
                  <a:cubicBezTo>
                    <a:pt x="175" y="2"/>
                    <a:pt x="175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8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8"/>
                    <a:pt x="180" y="9"/>
                    <a:pt x="183" y="9"/>
                  </a:cubicBezTo>
                  <a:cubicBezTo>
                    <a:pt x="183" y="9"/>
                    <a:pt x="183" y="9"/>
                    <a:pt x="183" y="9"/>
                  </a:cubicBezTo>
                  <a:cubicBezTo>
                    <a:pt x="182" y="13"/>
                    <a:pt x="177" y="12"/>
                    <a:pt x="175" y="15"/>
                  </a:cubicBezTo>
                  <a:cubicBezTo>
                    <a:pt x="174" y="17"/>
                    <a:pt x="174" y="18"/>
                    <a:pt x="175" y="20"/>
                  </a:cubicBezTo>
                  <a:cubicBezTo>
                    <a:pt x="176" y="22"/>
                    <a:pt x="178" y="22"/>
                    <a:pt x="179" y="21"/>
                  </a:cubicBezTo>
                  <a:cubicBezTo>
                    <a:pt x="183" y="17"/>
                    <a:pt x="185" y="19"/>
                    <a:pt x="186" y="23"/>
                  </a:cubicBezTo>
                  <a:cubicBezTo>
                    <a:pt x="187" y="25"/>
                    <a:pt x="189" y="25"/>
                    <a:pt x="190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3" y="30"/>
                    <a:pt x="200" y="27"/>
                    <a:pt x="204" y="29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3"/>
                    <a:pt x="205" y="37"/>
                    <a:pt x="206" y="42"/>
                  </a:cubicBezTo>
                  <a:cubicBezTo>
                    <a:pt x="206" y="42"/>
                    <a:pt x="206" y="42"/>
                    <a:pt x="206" y="42"/>
                  </a:cubicBezTo>
                  <a:cubicBezTo>
                    <a:pt x="200" y="43"/>
                    <a:pt x="198" y="48"/>
                    <a:pt x="194" y="51"/>
                  </a:cubicBezTo>
                  <a:cubicBezTo>
                    <a:pt x="193" y="53"/>
                    <a:pt x="193" y="54"/>
                    <a:pt x="194" y="55"/>
                  </a:cubicBezTo>
                  <a:cubicBezTo>
                    <a:pt x="195" y="57"/>
                    <a:pt x="198" y="56"/>
                    <a:pt x="199" y="55"/>
                  </a:cubicBezTo>
                  <a:cubicBezTo>
                    <a:pt x="202" y="50"/>
                    <a:pt x="206" y="50"/>
                    <a:pt x="211" y="51"/>
                  </a:cubicBezTo>
                  <a:cubicBezTo>
                    <a:pt x="212" y="52"/>
                    <a:pt x="213" y="52"/>
                    <a:pt x="214" y="52"/>
                  </a:cubicBezTo>
                  <a:cubicBezTo>
                    <a:pt x="218" y="56"/>
                    <a:pt x="221" y="56"/>
                    <a:pt x="223" y="5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268" y="998"/>
              <a:ext cx="565" cy="568"/>
            </a:xfrm>
            <a:custGeom>
              <a:avLst/>
              <a:gdLst>
                <a:gd name="T0" fmla="*/ 230 w 244"/>
                <a:gd name="T1" fmla="*/ 149 h 245"/>
                <a:gd name="T2" fmla="*/ 211 w 244"/>
                <a:gd name="T3" fmla="*/ 136 h 245"/>
                <a:gd name="T4" fmla="*/ 190 w 244"/>
                <a:gd name="T5" fmla="*/ 131 h 245"/>
                <a:gd name="T6" fmla="*/ 161 w 244"/>
                <a:gd name="T7" fmla="*/ 144 h 245"/>
                <a:gd name="T8" fmla="*/ 141 w 244"/>
                <a:gd name="T9" fmla="*/ 143 h 245"/>
                <a:gd name="T10" fmla="*/ 132 w 244"/>
                <a:gd name="T11" fmla="*/ 152 h 245"/>
                <a:gd name="T12" fmla="*/ 122 w 244"/>
                <a:gd name="T13" fmla="*/ 166 h 245"/>
                <a:gd name="T14" fmla="*/ 110 w 244"/>
                <a:gd name="T15" fmla="*/ 199 h 245"/>
                <a:gd name="T16" fmla="*/ 92 w 244"/>
                <a:gd name="T17" fmla="*/ 216 h 245"/>
                <a:gd name="T18" fmla="*/ 61 w 244"/>
                <a:gd name="T19" fmla="*/ 234 h 245"/>
                <a:gd name="T20" fmla="*/ 30 w 244"/>
                <a:gd name="T21" fmla="*/ 234 h 245"/>
                <a:gd name="T22" fmla="*/ 14 w 244"/>
                <a:gd name="T23" fmla="*/ 229 h 245"/>
                <a:gd name="T24" fmla="*/ 0 w 244"/>
                <a:gd name="T25" fmla="*/ 211 h 245"/>
                <a:gd name="T26" fmla="*/ 12 w 244"/>
                <a:gd name="T27" fmla="*/ 194 h 245"/>
                <a:gd name="T28" fmla="*/ 21 w 244"/>
                <a:gd name="T29" fmla="*/ 169 h 245"/>
                <a:gd name="T30" fmla="*/ 24 w 244"/>
                <a:gd name="T31" fmla="*/ 154 h 245"/>
                <a:gd name="T32" fmla="*/ 33 w 244"/>
                <a:gd name="T33" fmla="*/ 145 h 245"/>
                <a:gd name="T34" fmla="*/ 49 w 244"/>
                <a:gd name="T35" fmla="*/ 135 h 245"/>
                <a:gd name="T36" fmla="*/ 39 w 244"/>
                <a:gd name="T37" fmla="*/ 122 h 245"/>
                <a:gd name="T38" fmla="*/ 48 w 244"/>
                <a:gd name="T39" fmla="*/ 102 h 245"/>
                <a:gd name="T40" fmla="*/ 64 w 244"/>
                <a:gd name="T41" fmla="*/ 99 h 245"/>
                <a:gd name="T42" fmla="*/ 68 w 244"/>
                <a:gd name="T43" fmla="*/ 93 h 245"/>
                <a:gd name="T44" fmla="*/ 73 w 244"/>
                <a:gd name="T45" fmla="*/ 70 h 245"/>
                <a:gd name="T46" fmla="*/ 72 w 244"/>
                <a:gd name="T47" fmla="*/ 59 h 245"/>
                <a:gd name="T48" fmla="*/ 77 w 244"/>
                <a:gd name="T49" fmla="*/ 29 h 245"/>
                <a:gd name="T50" fmla="*/ 81 w 244"/>
                <a:gd name="T51" fmla="*/ 16 h 245"/>
                <a:gd name="T52" fmla="*/ 91 w 244"/>
                <a:gd name="T53" fmla="*/ 10 h 245"/>
                <a:gd name="T54" fmla="*/ 106 w 244"/>
                <a:gd name="T55" fmla="*/ 8 h 245"/>
                <a:gd name="T56" fmla="*/ 113 w 244"/>
                <a:gd name="T57" fmla="*/ 3 h 245"/>
                <a:gd name="T58" fmla="*/ 132 w 244"/>
                <a:gd name="T59" fmla="*/ 3 h 245"/>
                <a:gd name="T60" fmla="*/ 139 w 244"/>
                <a:gd name="T61" fmla="*/ 4 h 245"/>
                <a:gd name="T62" fmla="*/ 156 w 244"/>
                <a:gd name="T63" fmla="*/ 2 h 245"/>
                <a:gd name="T64" fmla="*/ 167 w 244"/>
                <a:gd name="T65" fmla="*/ 3 h 245"/>
                <a:gd name="T66" fmla="*/ 183 w 244"/>
                <a:gd name="T67" fmla="*/ 4 h 245"/>
                <a:gd name="T68" fmla="*/ 206 w 244"/>
                <a:gd name="T69" fmla="*/ 14 h 245"/>
                <a:gd name="T70" fmla="*/ 225 w 244"/>
                <a:gd name="T71" fmla="*/ 46 h 245"/>
                <a:gd name="T72" fmla="*/ 220 w 244"/>
                <a:gd name="T73" fmla="*/ 54 h 245"/>
                <a:gd name="T74" fmla="*/ 208 w 244"/>
                <a:gd name="T75" fmla="*/ 49 h 245"/>
                <a:gd name="T76" fmla="*/ 210 w 244"/>
                <a:gd name="T77" fmla="*/ 52 h 245"/>
                <a:gd name="T78" fmla="*/ 197 w 244"/>
                <a:gd name="T79" fmla="*/ 70 h 245"/>
                <a:gd name="T80" fmla="*/ 223 w 244"/>
                <a:gd name="T81" fmla="*/ 81 h 245"/>
                <a:gd name="T82" fmla="*/ 217 w 244"/>
                <a:gd name="T83" fmla="*/ 81 h 245"/>
                <a:gd name="T84" fmla="*/ 195 w 244"/>
                <a:gd name="T85" fmla="*/ 82 h 245"/>
                <a:gd name="T86" fmla="*/ 214 w 244"/>
                <a:gd name="T87" fmla="*/ 96 h 245"/>
                <a:gd name="T88" fmla="*/ 218 w 244"/>
                <a:gd name="T89" fmla="*/ 112 h 245"/>
                <a:gd name="T90" fmla="*/ 231 w 244"/>
                <a:gd name="T91" fmla="*/ 120 h 245"/>
                <a:gd name="T92" fmla="*/ 234 w 244"/>
                <a:gd name="T93" fmla="*/ 129 h 245"/>
                <a:gd name="T94" fmla="*/ 243 w 244"/>
                <a:gd name="T95" fmla="*/ 14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245">
                  <a:moveTo>
                    <a:pt x="244" y="140"/>
                  </a:moveTo>
                  <a:cubicBezTo>
                    <a:pt x="242" y="147"/>
                    <a:pt x="235" y="147"/>
                    <a:pt x="230" y="149"/>
                  </a:cubicBezTo>
                  <a:cubicBezTo>
                    <a:pt x="227" y="150"/>
                    <a:pt x="226" y="146"/>
                    <a:pt x="224" y="144"/>
                  </a:cubicBezTo>
                  <a:cubicBezTo>
                    <a:pt x="220" y="140"/>
                    <a:pt x="218" y="135"/>
                    <a:pt x="211" y="136"/>
                  </a:cubicBezTo>
                  <a:cubicBezTo>
                    <a:pt x="210" y="136"/>
                    <a:pt x="209" y="136"/>
                    <a:pt x="208" y="135"/>
                  </a:cubicBezTo>
                  <a:cubicBezTo>
                    <a:pt x="203" y="129"/>
                    <a:pt x="197" y="128"/>
                    <a:pt x="190" y="131"/>
                  </a:cubicBezTo>
                  <a:cubicBezTo>
                    <a:pt x="180" y="127"/>
                    <a:pt x="175" y="137"/>
                    <a:pt x="167" y="138"/>
                  </a:cubicBezTo>
                  <a:cubicBezTo>
                    <a:pt x="164" y="139"/>
                    <a:pt x="163" y="143"/>
                    <a:pt x="161" y="144"/>
                  </a:cubicBezTo>
                  <a:cubicBezTo>
                    <a:pt x="157" y="143"/>
                    <a:pt x="157" y="138"/>
                    <a:pt x="154" y="136"/>
                  </a:cubicBezTo>
                  <a:cubicBezTo>
                    <a:pt x="150" y="138"/>
                    <a:pt x="148" y="145"/>
                    <a:pt x="141" y="143"/>
                  </a:cubicBezTo>
                  <a:cubicBezTo>
                    <a:pt x="139" y="142"/>
                    <a:pt x="139" y="146"/>
                    <a:pt x="139" y="147"/>
                  </a:cubicBezTo>
                  <a:cubicBezTo>
                    <a:pt x="139" y="152"/>
                    <a:pt x="137" y="154"/>
                    <a:pt x="132" y="152"/>
                  </a:cubicBezTo>
                  <a:cubicBezTo>
                    <a:pt x="128" y="151"/>
                    <a:pt x="124" y="153"/>
                    <a:pt x="126" y="156"/>
                  </a:cubicBezTo>
                  <a:cubicBezTo>
                    <a:pt x="129" y="162"/>
                    <a:pt x="124" y="163"/>
                    <a:pt x="122" y="166"/>
                  </a:cubicBezTo>
                  <a:cubicBezTo>
                    <a:pt x="118" y="170"/>
                    <a:pt x="118" y="176"/>
                    <a:pt x="116" y="182"/>
                  </a:cubicBezTo>
                  <a:cubicBezTo>
                    <a:pt x="115" y="188"/>
                    <a:pt x="116" y="194"/>
                    <a:pt x="110" y="199"/>
                  </a:cubicBezTo>
                  <a:cubicBezTo>
                    <a:pt x="105" y="203"/>
                    <a:pt x="104" y="209"/>
                    <a:pt x="97" y="211"/>
                  </a:cubicBezTo>
                  <a:cubicBezTo>
                    <a:pt x="95" y="212"/>
                    <a:pt x="94" y="214"/>
                    <a:pt x="92" y="216"/>
                  </a:cubicBezTo>
                  <a:cubicBezTo>
                    <a:pt x="86" y="220"/>
                    <a:pt x="81" y="226"/>
                    <a:pt x="72" y="226"/>
                  </a:cubicBezTo>
                  <a:cubicBezTo>
                    <a:pt x="67" y="226"/>
                    <a:pt x="63" y="228"/>
                    <a:pt x="61" y="234"/>
                  </a:cubicBezTo>
                  <a:cubicBezTo>
                    <a:pt x="59" y="241"/>
                    <a:pt x="53" y="245"/>
                    <a:pt x="48" y="242"/>
                  </a:cubicBezTo>
                  <a:cubicBezTo>
                    <a:pt x="42" y="238"/>
                    <a:pt x="35" y="239"/>
                    <a:pt x="30" y="234"/>
                  </a:cubicBezTo>
                  <a:cubicBezTo>
                    <a:pt x="28" y="232"/>
                    <a:pt x="25" y="232"/>
                    <a:pt x="23" y="233"/>
                  </a:cubicBezTo>
                  <a:cubicBezTo>
                    <a:pt x="19" y="234"/>
                    <a:pt x="16" y="232"/>
                    <a:pt x="14" y="229"/>
                  </a:cubicBezTo>
                  <a:cubicBezTo>
                    <a:pt x="10" y="226"/>
                    <a:pt x="8" y="220"/>
                    <a:pt x="2" y="219"/>
                  </a:cubicBezTo>
                  <a:cubicBezTo>
                    <a:pt x="0" y="218"/>
                    <a:pt x="0" y="214"/>
                    <a:pt x="0" y="211"/>
                  </a:cubicBezTo>
                  <a:cubicBezTo>
                    <a:pt x="2" y="209"/>
                    <a:pt x="2" y="205"/>
                    <a:pt x="5" y="203"/>
                  </a:cubicBezTo>
                  <a:cubicBezTo>
                    <a:pt x="11" y="203"/>
                    <a:pt x="12" y="199"/>
                    <a:pt x="12" y="194"/>
                  </a:cubicBezTo>
                  <a:cubicBezTo>
                    <a:pt x="12" y="190"/>
                    <a:pt x="12" y="186"/>
                    <a:pt x="17" y="184"/>
                  </a:cubicBezTo>
                  <a:cubicBezTo>
                    <a:pt x="22" y="182"/>
                    <a:pt x="24" y="174"/>
                    <a:pt x="21" y="169"/>
                  </a:cubicBezTo>
                  <a:cubicBezTo>
                    <a:pt x="18" y="165"/>
                    <a:pt x="17" y="160"/>
                    <a:pt x="17" y="156"/>
                  </a:cubicBezTo>
                  <a:cubicBezTo>
                    <a:pt x="19" y="153"/>
                    <a:pt x="21" y="154"/>
                    <a:pt x="24" y="154"/>
                  </a:cubicBezTo>
                  <a:cubicBezTo>
                    <a:pt x="26" y="156"/>
                    <a:pt x="28" y="155"/>
                    <a:pt x="29" y="153"/>
                  </a:cubicBezTo>
                  <a:cubicBezTo>
                    <a:pt x="31" y="151"/>
                    <a:pt x="32" y="148"/>
                    <a:pt x="33" y="145"/>
                  </a:cubicBezTo>
                  <a:cubicBezTo>
                    <a:pt x="34" y="144"/>
                    <a:pt x="36" y="143"/>
                    <a:pt x="37" y="143"/>
                  </a:cubicBezTo>
                  <a:cubicBezTo>
                    <a:pt x="42" y="140"/>
                    <a:pt x="49" y="142"/>
                    <a:pt x="49" y="135"/>
                  </a:cubicBezTo>
                  <a:cubicBezTo>
                    <a:pt x="49" y="129"/>
                    <a:pt x="42" y="130"/>
                    <a:pt x="38" y="127"/>
                  </a:cubicBezTo>
                  <a:cubicBezTo>
                    <a:pt x="38" y="125"/>
                    <a:pt x="38" y="124"/>
                    <a:pt x="39" y="122"/>
                  </a:cubicBezTo>
                  <a:cubicBezTo>
                    <a:pt x="44" y="119"/>
                    <a:pt x="41" y="114"/>
                    <a:pt x="41" y="110"/>
                  </a:cubicBezTo>
                  <a:cubicBezTo>
                    <a:pt x="42" y="106"/>
                    <a:pt x="46" y="104"/>
                    <a:pt x="48" y="102"/>
                  </a:cubicBezTo>
                  <a:cubicBezTo>
                    <a:pt x="52" y="103"/>
                    <a:pt x="56" y="106"/>
                    <a:pt x="60" y="101"/>
                  </a:cubicBezTo>
                  <a:cubicBezTo>
                    <a:pt x="61" y="101"/>
                    <a:pt x="62" y="100"/>
                    <a:pt x="64" y="99"/>
                  </a:cubicBezTo>
                  <a:cubicBezTo>
                    <a:pt x="65" y="99"/>
                    <a:pt x="66" y="99"/>
                    <a:pt x="66" y="98"/>
                  </a:cubicBezTo>
                  <a:cubicBezTo>
                    <a:pt x="67" y="96"/>
                    <a:pt x="67" y="95"/>
                    <a:pt x="68" y="93"/>
                  </a:cubicBezTo>
                  <a:cubicBezTo>
                    <a:pt x="73" y="90"/>
                    <a:pt x="71" y="86"/>
                    <a:pt x="69" y="82"/>
                  </a:cubicBezTo>
                  <a:cubicBezTo>
                    <a:pt x="69" y="77"/>
                    <a:pt x="68" y="73"/>
                    <a:pt x="73" y="70"/>
                  </a:cubicBezTo>
                  <a:cubicBezTo>
                    <a:pt x="77" y="70"/>
                    <a:pt x="78" y="68"/>
                    <a:pt x="77" y="65"/>
                  </a:cubicBezTo>
                  <a:cubicBezTo>
                    <a:pt x="76" y="62"/>
                    <a:pt x="75" y="60"/>
                    <a:pt x="72" y="59"/>
                  </a:cubicBezTo>
                  <a:cubicBezTo>
                    <a:pt x="70" y="52"/>
                    <a:pt x="72" y="46"/>
                    <a:pt x="75" y="40"/>
                  </a:cubicBezTo>
                  <a:cubicBezTo>
                    <a:pt x="75" y="36"/>
                    <a:pt x="78" y="33"/>
                    <a:pt x="77" y="29"/>
                  </a:cubicBezTo>
                  <a:cubicBezTo>
                    <a:pt x="78" y="27"/>
                    <a:pt x="78" y="25"/>
                    <a:pt x="79" y="23"/>
                  </a:cubicBezTo>
                  <a:cubicBezTo>
                    <a:pt x="83" y="22"/>
                    <a:pt x="82" y="19"/>
                    <a:pt x="81" y="16"/>
                  </a:cubicBezTo>
                  <a:cubicBezTo>
                    <a:pt x="82" y="15"/>
                    <a:pt x="83" y="14"/>
                    <a:pt x="83" y="14"/>
                  </a:cubicBezTo>
                  <a:cubicBezTo>
                    <a:pt x="87" y="14"/>
                    <a:pt x="90" y="15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6" y="6"/>
                    <a:pt x="99" y="1"/>
                    <a:pt x="106" y="8"/>
                  </a:cubicBezTo>
                  <a:cubicBezTo>
                    <a:pt x="109" y="12"/>
                    <a:pt x="111" y="8"/>
                    <a:pt x="112" y="4"/>
                  </a:cubicBezTo>
                  <a:cubicBezTo>
                    <a:pt x="112" y="3"/>
                    <a:pt x="113" y="3"/>
                    <a:pt x="113" y="3"/>
                  </a:cubicBezTo>
                  <a:cubicBezTo>
                    <a:pt x="119" y="3"/>
                    <a:pt x="125" y="4"/>
                    <a:pt x="130" y="2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5"/>
                    <a:pt x="132" y="7"/>
                    <a:pt x="135" y="7"/>
                  </a:cubicBezTo>
                  <a:cubicBezTo>
                    <a:pt x="137" y="7"/>
                    <a:pt x="138" y="6"/>
                    <a:pt x="139" y="4"/>
                  </a:cubicBezTo>
                  <a:cubicBezTo>
                    <a:pt x="141" y="2"/>
                    <a:pt x="144" y="0"/>
                    <a:pt x="147" y="2"/>
                  </a:cubicBezTo>
                  <a:cubicBezTo>
                    <a:pt x="150" y="4"/>
                    <a:pt x="153" y="4"/>
                    <a:pt x="156" y="2"/>
                  </a:cubicBezTo>
                  <a:cubicBezTo>
                    <a:pt x="157" y="3"/>
                    <a:pt x="159" y="3"/>
                    <a:pt x="160" y="3"/>
                  </a:cubicBezTo>
                  <a:cubicBezTo>
                    <a:pt x="163" y="4"/>
                    <a:pt x="165" y="3"/>
                    <a:pt x="167" y="3"/>
                  </a:cubicBezTo>
                  <a:cubicBezTo>
                    <a:pt x="169" y="5"/>
                    <a:pt x="172" y="5"/>
                    <a:pt x="175" y="5"/>
                  </a:cubicBezTo>
                  <a:cubicBezTo>
                    <a:pt x="178" y="4"/>
                    <a:pt x="181" y="4"/>
                    <a:pt x="183" y="4"/>
                  </a:cubicBezTo>
                  <a:cubicBezTo>
                    <a:pt x="188" y="6"/>
                    <a:pt x="192" y="4"/>
                    <a:pt x="197" y="5"/>
                  </a:cubicBezTo>
                  <a:cubicBezTo>
                    <a:pt x="201" y="7"/>
                    <a:pt x="204" y="10"/>
                    <a:pt x="206" y="14"/>
                  </a:cubicBezTo>
                  <a:cubicBezTo>
                    <a:pt x="206" y="17"/>
                    <a:pt x="202" y="21"/>
                    <a:pt x="207" y="25"/>
                  </a:cubicBezTo>
                  <a:cubicBezTo>
                    <a:pt x="215" y="30"/>
                    <a:pt x="220" y="38"/>
                    <a:pt x="225" y="46"/>
                  </a:cubicBezTo>
                  <a:cubicBezTo>
                    <a:pt x="227" y="47"/>
                    <a:pt x="231" y="48"/>
                    <a:pt x="228" y="52"/>
                  </a:cubicBezTo>
                  <a:cubicBezTo>
                    <a:pt x="226" y="54"/>
                    <a:pt x="223" y="55"/>
                    <a:pt x="220" y="54"/>
                  </a:cubicBezTo>
                  <a:cubicBezTo>
                    <a:pt x="217" y="53"/>
                    <a:pt x="214" y="53"/>
                    <a:pt x="210" y="52"/>
                  </a:cubicBezTo>
                  <a:cubicBezTo>
                    <a:pt x="210" y="51"/>
                    <a:pt x="210" y="49"/>
                    <a:pt x="208" y="49"/>
                  </a:cubicBezTo>
                  <a:cubicBezTo>
                    <a:pt x="208" y="49"/>
                    <a:pt x="207" y="50"/>
                    <a:pt x="207" y="50"/>
                  </a:cubicBezTo>
                  <a:cubicBezTo>
                    <a:pt x="207" y="52"/>
                    <a:pt x="209" y="52"/>
                    <a:pt x="210" y="52"/>
                  </a:cubicBezTo>
                  <a:cubicBezTo>
                    <a:pt x="203" y="56"/>
                    <a:pt x="200" y="66"/>
                    <a:pt x="191" y="65"/>
                  </a:cubicBezTo>
                  <a:cubicBezTo>
                    <a:pt x="192" y="70"/>
                    <a:pt x="195" y="70"/>
                    <a:pt x="197" y="70"/>
                  </a:cubicBezTo>
                  <a:cubicBezTo>
                    <a:pt x="205" y="72"/>
                    <a:pt x="213" y="72"/>
                    <a:pt x="221" y="71"/>
                  </a:cubicBezTo>
                  <a:cubicBezTo>
                    <a:pt x="223" y="74"/>
                    <a:pt x="223" y="78"/>
                    <a:pt x="223" y="81"/>
                  </a:cubicBezTo>
                  <a:cubicBezTo>
                    <a:pt x="221" y="82"/>
                    <a:pt x="220" y="82"/>
                    <a:pt x="219" y="82"/>
                  </a:cubicBezTo>
                  <a:cubicBezTo>
                    <a:pt x="218" y="82"/>
                    <a:pt x="218" y="81"/>
                    <a:pt x="217" y="81"/>
                  </a:cubicBezTo>
                  <a:cubicBezTo>
                    <a:pt x="217" y="80"/>
                    <a:pt x="216" y="78"/>
                    <a:pt x="215" y="78"/>
                  </a:cubicBezTo>
                  <a:cubicBezTo>
                    <a:pt x="208" y="79"/>
                    <a:pt x="202" y="82"/>
                    <a:pt x="195" y="82"/>
                  </a:cubicBezTo>
                  <a:cubicBezTo>
                    <a:pt x="193" y="83"/>
                    <a:pt x="193" y="86"/>
                    <a:pt x="195" y="87"/>
                  </a:cubicBezTo>
                  <a:cubicBezTo>
                    <a:pt x="202" y="87"/>
                    <a:pt x="205" y="98"/>
                    <a:pt x="214" y="96"/>
                  </a:cubicBezTo>
                  <a:cubicBezTo>
                    <a:pt x="215" y="95"/>
                    <a:pt x="217" y="97"/>
                    <a:pt x="216" y="98"/>
                  </a:cubicBezTo>
                  <a:cubicBezTo>
                    <a:pt x="213" y="103"/>
                    <a:pt x="225" y="106"/>
                    <a:pt x="218" y="112"/>
                  </a:cubicBezTo>
                  <a:cubicBezTo>
                    <a:pt x="217" y="112"/>
                    <a:pt x="218" y="114"/>
                    <a:pt x="219" y="114"/>
                  </a:cubicBezTo>
                  <a:cubicBezTo>
                    <a:pt x="223" y="115"/>
                    <a:pt x="226" y="120"/>
                    <a:pt x="231" y="120"/>
                  </a:cubicBezTo>
                  <a:cubicBezTo>
                    <a:pt x="231" y="121"/>
                    <a:pt x="231" y="122"/>
                    <a:pt x="232" y="123"/>
                  </a:cubicBezTo>
                  <a:cubicBezTo>
                    <a:pt x="230" y="126"/>
                    <a:pt x="231" y="128"/>
                    <a:pt x="234" y="129"/>
                  </a:cubicBezTo>
                  <a:cubicBezTo>
                    <a:pt x="236" y="131"/>
                    <a:pt x="238" y="133"/>
                    <a:pt x="240" y="135"/>
                  </a:cubicBezTo>
                  <a:cubicBezTo>
                    <a:pt x="239" y="138"/>
                    <a:pt x="240" y="140"/>
                    <a:pt x="243" y="140"/>
                  </a:cubicBezTo>
                  <a:lnTo>
                    <a:pt x="244" y="140"/>
                  </a:ln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53" y="2858"/>
              <a:ext cx="613" cy="341"/>
            </a:xfrm>
            <a:custGeom>
              <a:avLst/>
              <a:gdLst>
                <a:gd name="T0" fmla="*/ 143 w 265"/>
                <a:gd name="T1" fmla="*/ 32 h 147"/>
                <a:gd name="T2" fmla="*/ 126 w 265"/>
                <a:gd name="T3" fmla="*/ 26 h 147"/>
                <a:gd name="T4" fmla="*/ 131 w 265"/>
                <a:gd name="T5" fmla="*/ 35 h 147"/>
                <a:gd name="T6" fmla="*/ 141 w 265"/>
                <a:gd name="T7" fmla="*/ 55 h 147"/>
                <a:gd name="T8" fmla="*/ 148 w 265"/>
                <a:gd name="T9" fmla="*/ 64 h 147"/>
                <a:gd name="T10" fmla="*/ 181 w 265"/>
                <a:gd name="T11" fmla="*/ 74 h 147"/>
                <a:gd name="T12" fmla="*/ 220 w 265"/>
                <a:gd name="T13" fmla="*/ 68 h 147"/>
                <a:gd name="T14" fmla="*/ 241 w 265"/>
                <a:gd name="T15" fmla="*/ 70 h 147"/>
                <a:gd name="T16" fmla="*/ 250 w 265"/>
                <a:gd name="T17" fmla="*/ 76 h 147"/>
                <a:gd name="T18" fmla="*/ 253 w 265"/>
                <a:gd name="T19" fmla="*/ 100 h 147"/>
                <a:gd name="T20" fmla="*/ 248 w 265"/>
                <a:gd name="T21" fmla="*/ 120 h 147"/>
                <a:gd name="T22" fmla="*/ 265 w 265"/>
                <a:gd name="T23" fmla="*/ 146 h 147"/>
                <a:gd name="T24" fmla="*/ 258 w 265"/>
                <a:gd name="T25" fmla="*/ 147 h 147"/>
                <a:gd name="T26" fmla="*/ 250 w 265"/>
                <a:gd name="T27" fmla="*/ 145 h 147"/>
                <a:gd name="T28" fmla="*/ 215 w 265"/>
                <a:gd name="T29" fmla="*/ 133 h 147"/>
                <a:gd name="T30" fmla="*/ 176 w 265"/>
                <a:gd name="T31" fmla="*/ 117 h 147"/>
                <a:gd name="T32" fmla="*/ 122 w 265"/>
                <a:gd name="T33" fmla="*/ 122 h 147"/>
                <a:gd name="T34" fmla="*/ 66 w 265"/>
                <a:gd name="T35" fmla="*/ 114 h 147"/>
                <a:gd name="T36" fmla="*/ 27 w 265"/>
                <a:gd name="T37" fmla="*/ 111 h 147"/>
                <a:gd name="T38" fmla="*/ 3 w 265"/>
                <a:gd name="T39" fmla="*/ 99 h 147"/>
                <a:gd name="T40" fmla="*/ 24 w 265"/>
                <a:gd name="T41" fmla="*/ 86 h 147"/>
                <a:gd name="T42" fmla="*/ 17 w 265"/>
                <a:gd name="T43" fmla="*/ 49 h 147"/>
                <a:gd name="T44" fmla="*/ 34 w 265"/>
                <a:gd name="T45" fmla="*/ 42 h 147"/>
                <a:gd name="T46" fmla="*/ 47 w 265"/>
                <a:gd name="T47" fmla="*/ 34 h 147"/>
                <a:gd name="T48" fmla="*/ 59 w 265"/>
                <a:gd name="T49" fmla="*/ 0 h 147"/>
                <a:gd name="T50" fmla="*/ 80 w 265"/>
                <a:gd name="T51" fmla="*/ 3 h 147"/>
                <a:gd name="T52" fmla="*/ 114 w 265"/>
                <a:gd name="T53" fmla="*/ 9 h 147"/>
                <a:gd name="T54" fmla="*/ 135 w 265"/>
                <a:gd name="T55" fmla="*/ 17 h 147"/>
                <a:gd name="T56" fmla="*/ 202 w 265"/>
                <a:gd name="T57" fmla="*/ 9 h 147"/>
                <a:gd name="T58" fmla="*/ 237 w 265"/>
                <a:gd name="T59" fmla="*/ 17 h 147"/>
                <a:gd name="T60" fmla="*/ 223 w 265"/>
                <a:gd name="T61" fmla="*/ 27 h 147"/>
                <a:gd name="T62" fmla="*/ 215 w 265"/>
                <a:gd name="T63" fmla="*/ 32 h 147"/>
                <a:gd name="T64" fmla="*/ 209 w 265"/>
                <a:gd name="T65" fmla="*/ 34 h 147"/>
                <a:gd name="T66" fmla="*/ 186 w 265"/>
                <a:gd name="T67" fmla="*/ 36 h 147"/>
                <a:gd name="T68" fmla="*/ 166 w 265"/>
                <a:gd name="T69" fmla="*/ 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5" h="147">
                  <a:moveTo>
                    <a:pt x="166" y="35"/>
                  </a:moveTo>
                  <a:cubicBezTo>
                    <a:pt x="158" y="37"/>
                    <a:pt x="151" y="34"/>
                    <a:pt x="143" y="32"/>
                  </a:cubicBezTo>
                  <a:cubicBezTo>
                    <a:pt x="139" y="30"/>
                    <a:pt x="134" y="29"/>
                    <a:pt x="130" y="26"/>
                  </a:cubicBezTo>
                  <a:cubicBezTo>
                    <a:pt x="129" y="25"/>
                    <a:pt x="127" y="24"/>
                    <a:pt x="126" y="26"/>
                  </a:cubicBezTo>
                  <a:cubicBezTo>
                    <a:pt x="126" y="26"/>
                    <a:pt x="125" y="28"/>
                    <a:pt x="126" y="29"/>
                  </a:cubicBezTo>
                  <a:cubicBezTo>
                    <a:pt x="127" y="32"/>
                    <a:pt x="127" y="35"/>
                    <a:pt x="131" y="35"/>
                  </a:cubicBezTo>
                  <a:cubicBezTo>
                    <a:pt x="137" y="35"/>
                    <a:pt x="139" y="40"/>
                    <a:pt x="140" y="44"/>
                  </a:cubicBezTo>
                  <a:cubicBezTo>
                    <a:pt x="141" y="48"/>
                    <a:pt x="141" y="52"/>
                    <a:pt x="141" y="55"/>
                  </a:cubicBezTo>
                  <a:cubicBezTo>
                    <a:pt x="141" y="58"/>
                    <a:pt x="141" y="62"/>
                    <a:pt x="145" y="63"/>
                  </a:cubicBezTo>
                  <a:cubicBezTo>
                    <a:pt x="146" y="63"/>
                    <a:pt x="147" y="63"/>
                    <a:pt x="148" y="64"/>
                  </a:cubicBezTo>
                  <a:cubicBezTo>
                    <a:pt x="151" y="68"/>
                    <a:pt x="156" y="69"/>
                    <a:pt x="160" y="72"/>
                  </a:cubicBezTo>
                  <a:cubicBezTo>
                    <a:pt x="167" y="76"/>
                    <a:pt x="174" y="77"/>
                    <a:pt x="181" y="74"/>
                  </a:cubicBezTo>
                  <a:cubicBezTo>
                    <a:pt x="187" y="72"/>
                    <a:pt x="192" y="71"/>
                    <a:pt x="198" y="73"/>
                  </a:cubicBezTo>
                  <a:cubicBezTo>
                    <a:pt x="205" y="75"/>
                    <a:pt x="213" y="74"/>
                    <a:pt x="220" y="68"/>
                  </a:cubicBezTo>
                  <a:cubicBezTo>
                    <a:pt x="222" y="66"/>
                    <a:pt x="225" y="63"/>
                    <a:pt x="229" y="65"/>
                  </a:cubicBezTo>
                  <a:cubicBezTo>
                    <a:pt x="231" y="72"/>
                    <a:pt x="231" y="72"/>
                    <a:pt x="241" y="70"/>
                  </a:cubicBezTo>
                  <a:cubicBezTo>
                    <a:pt x="242" y="71"/>
                    <a:pt x="243" y="71"/>
                    <a:pt x="244" y="72"/>
                  </a:cubicBezTo>
                  <a:cubicBezTo>
                    <a:pt x="245" y="75"/>
                    <a:pt x="247" y="75"/>
                    <a:pt x="250" y="76"/>
                  </a:cubicBezTo>
                  <a:cubicBezTo>
                    <a:pt x="255" y="77"/>
                    <a:pt x="256" y="79"/>
                    <a:pt x="254" y="84"/>
                  </a:cubicBezTo>
                  <a:cubicBezTo>
                    <a:pt x="253" y="89"/>
                    <a:pt x="254" y="95"/>
                    <a:pt x="253" y="100"/>
                  </a:cubicBezTo>
                  <a:cubicBezTo>
                    <a:pt x="252" y="106"/>
                    <a:pt x="251" y="112"/>
                    <a:pt x="250" y="118"/>
                  </a:cubicBezTo>
                  <a:cubicBezTo>
                    <a:pt x="249" y="119"/>
                    <a:pt x="248" y="120"/>
                    <a:pt x="248" y="120"/>
                  </a:cubicBezTo>
                  <a:cubicBezTo>
                    <a:pt x="249" y="128"/>
                    <a:pt x="252" y="135"/>
                    <a:pt x="259" y="138"/>
                  </a:cubicBezTo>
                  <a:cubicBezTo>
                    <a:pt x="262" y="140"/>
                    <a:pt x="265" y="142"/>
                    <a:pt x="265" y="146"/>
                  </a:cubicBezTo>
                  <a:cubicBezTo>
                    <a:pt x="265" y="146"/>
                    <a:pt x="265" y="146"/>
                    <a:pt x="265" y="146"/>
                  </a:cubicBezTo>
                  <a:cubicBezTo>
                    <a:pt x="263" y="146"/>
                    <a:pt x="260" y="145"/>
                    <a:pt x="258" y="147"/>
                  </a:cubicBezTo>
                  <a:cubicBezTo>
                    <a:pt x="257" y="147"/>
                    <a:pt x="255" y="147"/>
                    <a:pt x="254" y="147"/>
                  </a:cubicBezTo>
                  <a:cubicBezTo>
                    <a:pt x="252" y="146"/>
                    <a:pt x="251" y="146"/>
                    <a:pt x="250" y="145"/>
                  </a:cubicBezTo>
                  <a:cubicBezTo>
                    <a:pt x="247" y="137"/>
                    <a:pt x="247" y="137"/>
                    <a:pt x="239" y="138"/>
                  </a:cubicBezTo>
                  <a:cubicBezTo>
                    <a:pt x="230" y="140"/>
                    <a:pt x="223" y="135"/>
                    <a:pt x="215" y="133"/>
                  </a:cubicBezTo>
                  <a:cubicBezTo>
                    <a:pt x="205" y="129"/>
                    <a:pt x="194" y="126"/>
                    <a:pt x="184" y="120"/>
                  </a:cubicBezTo>
                  <a:cubicBezTo>
                    <a:pt x="181" y="119"/>
                    <a:pt x="179" y="118"/>
                    <a:pt x="176" y="117"/>
                  </a:cubicBezTo>
                  <a:cubicBezTo>
                    <a:pt x="168" y="111"/>
                    <a:pt x="158" y="112"/>
                    <a:pt x="150" y="117"/>
                  </a:cubicBezTo>
                  <a:cubicBezTo>
                    <a:pt x="141" y="122"/>
                    <a:pt x="132" y="126"/>
                    <a:pt x="122" y="122"/>
                  </a:cubicBezTo>
                  <a:cubicBezTo>
                    <a:pt x="106" y="118"/>
                    <a:pt x="89" y="115"/>
                    <a:pt x="72" y="113"/>
                  </a:cubicBezTo>
                  <a:cubicBezTo>
                    <a:pt x="70" y="113"/>
                    <a:pt x="68" y="112"/>
                    <a:pt x="66" y="114"/>
                  </a:cubicBezTo>
                  <a:cubicBezTo>
                    <a:pt x="57" y="122"/>
                    <a:pt x="48" y="116"/>
                    <a:pt x="39" y="113"/>
                  </a:cubicBezTo>
                  <a:cubicBezTo>
                    <a:pt x="35" y="111"/>
                    <a:pt x="31" y="111"/>
                    <a:pt x="27" y="111"/>
                  </a:cubicBezTo>
                  <a:cubicBezTo>
                    <a:pt x="18" y="113"/>
                    <a:pt x="10" y="110"/>
                    <a:pt x="2" y="108"/>
                  </a:cubicBezTo>
                  <a:cubicBezTo>
                    <a:pt x="1" y="104"/>
                    <a:pt x="0" y="100"/>
                    <a:pt x="3" y="99"/>
                  </a:cubicBezTo>
                  <a:cubicBezTo>
                    <a:pt x="10" y="95"/>
                    <a:pt x="17" y="92"/>
                    <a:pt x="23" y="86"/>
                  </a:cubicBezTo>
                  <a:cubicBezTo>
                    <a:pt x="23" y="86"/>
                    <a:pt x="23" y="86"/>
                    <a:pt x="24" y="86"/>
                  </a:cubicBezTo>
                  <a:cubicBezTo>
                    <a:pt x="29" y="84"/>
                    <a:pt x="32" y="78"/>
                    <a:pt x="27" y="74"/>
                  </a:cubicBezTo>
                  <a:cubicBezTo>
                    <a:pt x="19" y="67"/>
                    <a:pt x="19" y="58"/>
                    <a:pt x="17" y="49"/>
                  </a:cubicBezTo>
                  <a:cubicBezTo>
                    <a:pt x="15" y="38"/>
                    <a:pt x="19" y="35"/>
                    <a:pt x="30" y="40"/>
                  </a:cubicBezTo>
                  <a:cubicBezTo>
                    <a:pt x="31" y="40"/>
                    <a:pt x="33" y="41"/>
                    <a:pt x="34" y="42"/>
                  </a:cubicBezTo>
                  <a:cubicBezTo>
                    <a:pt x="36" y="43"/>
                    <a:pt x="38" y="42"/>
                    <a:pt x="39" y="41"/>
                  </a:cubicBezTo>
                  <a:cubicBezTo>
                    <a:pt x="40" y="37"/>
                    <a:pt x="44" y="37"/>
                    <a:pt x="47" y="34"/>
                  </a:cubicBezTo>
                  <a:cubicBezTo>
                    <a:pt x="51" y="31"/>
                    <a:pt x="53" y="26"/>
                    <a:pt x="52" y="21"/>
                  </a:cubicBezTo>
                  <a:cubicBezTo>
                    <a:pt x="48" y="11"/>
                    <a:pt x="53" y="6"/>
                    <a:pt x="59" y="0"/>
                  </a:cubicBezTo>
                  <a:cubicBezTo>
                    <a:pt x="64" y="1"/>
                    <a:pt x="69" y="4"/>
                    <a:pt x="75" y="1"/>
                  </a:cubicBezTo>
                  <a:cubicBezTo>
                    <a:pt x="77" y="0"/>
                    <a:pt x="79" y="1"/>
                    <a:pt x="80" y="3"/>
                  </a:cubicBezTo>
                  <a:cubicBezTo>
                    <a:pt x="83" y="10"/>
                    <a:pt x="88" y="10"/>
                    <a:pt x="94" y="9"/>
                  </a:cubicBezTo>
                  <a:cubicBezTo>
                    <a:pt x="101" y="7"/>
                    <a:pt x="107" y="8"/>
                    <a:pt x="114" y="9"/>
                  </a:cubicBezTo>
                  <a:cubicBezTo>
                    <a:pt x="120" y="11"/>
                    <a:pt x="124" y="12"/>
                    <a:pt x="127" y="18"/>
                  </a:cubicBezTo>
                  <a:cubicBezTo>
                    <a:pt x="129" y="22"/>
                    <a:pt x="133" y="20"/>
                    <a:pt x="135" y="17"/>
                  </a:cubicBezTo>
                  <a:cubicBezTo>
                    <a:pt x="140" y="8"/>
                    <a:pt x="148" y="9"/>
                    <a:pt x="157" y="9"/>
                  </a:cubicBezTo>
                  <a:cubicBezTo>
                    <a:pt x="172" y="10"/>
                    <a:pt x="187" y="9"/>
                    <a:pt x="202" y="9"/>
                  </a:cubicBezTo>
                  <a:cubicBezTo>
                    <a:pt x="205" y="9"/>
                    <a:pt x="208" y="10"/>
                    <a:pt x="212" y="9"/>
                  </a:cubicBezTo>
                  <a:cubicBezTo>
                    <a:pt x="222" y="6"/>
                    <a:pt x="229" y="11"/>
                    <a:pt x="237" y="17"/>
                  </a:cubicBezTo>
                  <a:cubicBezTo>
                    <a:pt x="232" y="19"/>
                    <a:pt x="227" y="18"/>
                    <a:pt x="227" y="24"/>
                  </a:cubicBezTo>
                  <a:cubicBezTo>
                    <a:pt x="228" y="27"/>
                    <a:pt x="225" y="27"/>
                    <a:pt x="223" y="27"/>
                  </a:cubicBezTo>
                  <a:cubicBezTo>
                    <a:pt x="217" y="26"/>
                    <a:pt x="216" y="27"/>
                    <a:pt x="220" y="34"/>
                  </a:cubicBezTo>
                  <a:cubicBezTo>
                    <a:pt x="217" y="35"/>
                    <a:pt x="217" y="33"/>
                    <a:pt x="215" y="32"/>
                  </a:cubicBezTo>
                  <a:cubicBezTo>
                    <a:pt x="214" y="29"/>
                    <a:pt x="212" y="29"/>
                    <a:pt x="211" y="32"/>
                  </a:cubicBezTo>
                  <a:cubicBezTo>
                    <a:pt x="210" y="33"/>
                    <a:pt x="212" y="36"/>
                    <a:pt x="209" y="34"/>
                  </a:cubicBezTo>
                  <a:cubicBezTo>
                    <a:pt x="199" y="27"/>
                    <a:pt x="200" y="27"/>
                    <a:pt x="191" y="36"/>
                  </a:cubicBezTo>
                  <a:cubicBezTo>
                    <a:pt x="189" y="36"/>
                    <a:pt x="188" y="36"/>
                    <a:pt x="186" y="36"/>
                  </a:cubicBezTo>
                  <a:cubicBezTo>
                    <a:pt x="181" y="35"/>
                    <a:pt x="177" y="35"/>
                    <a:pt x="172" y="34"/>
                  </a:cubicBezTo>
                  <a:cubicBezTo>
                    <a:pt x="170" y="32"/>
                    <a:pt x="168" y="34"/>
                    <a:pt x="166" y="3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229" y="1949"/>
              <a:ext cx="366" cy="487"/>
            </a:xfrm>
            <a:custGeom>
              <a:avLst/>
              <a:gdLst>
                <a:gd name="T0" fmla="*/ 100 w 158"/>
                <a:gd name="T1" fmla="*/ 0 h 210"/>
                <a:gd name="T2" fmla="*/ 97 w 158"/>
                <a:gd name="T3" fmla="*/ 10 h 210"/>
                <a:gd name="T4" fmla="*/ 95 w 158"/>
                <a:gd name="T5" fmla="*/ 27 h 210"/>
                <a:gd name="T6" fmla="*/ 99 w 158"/>
                <a:gd name="T7" fmla="*/ 45 h 210"/>
                <a:gd name="T8" fmla="*/ 99 w 158"/>
                <a:gd name="T9" fmla="*/ 49 h 210"/>
                <a:gd name="T10" fmla="*/ 108 w 158"/>
                <a:gd name="T11" fmla="*/ 73 h 210"/>
                <a:gd name="T12" fmla="*/ 114 w 158"/>
                <a:gd name="T13" fmla="*/ 76 h 210"/>
                <a:gd name="T14" fmla="*/ 158 w 158"/>
                <a:gd name="T15" fmla="*/ 81 h 210"/>
                <a:gd name="T16" fmla="*/ 157 w 158"/>
                <a:gd name="T17" fmla="*/ 88 h 210"/>
                <a:gd name="T18" fmla="*/ 155 w 158"/>
                <a:gd name="T19" fmla="*/ 91 h 210"/>
                <a:gd name="T20" fmla="*/ 147 w 158"/>
                <a:gd name="T21" fmla="*/ 96 h 210"/>
                <a:gd name="T22" fmla="*/ 146 w 158"/>
                <a:gd name="T23" fmla="*/ 107 h 210"/>
                <a:gd name="T24" fmla="*/ 143 w 158"/>
                <a:gd name="T25" fmla="*/ 117 h 210"/>
                <a:gd name="T26" fmla="*/ 136 w 158"/>
                <a:gd name="T27" fmla="*/ 123 h 210"/>
                <a:gd name="T28" fmla="*/ 133 w 158"/>
                <a:gd name="T29" fmla="*/ 124 h 210"/>
                <a:gd name="T30" fmla="*/ 135 w 158"/>
                <a:gd name="T31" fmla="*/ 132 h 210"/>
                <a:gd name="T32" fmla="*/ 138 w 158"/>
                <a:gd name="T33" fmla="*/ 138 h 210"/>
                <a:gd name="T34" fmla="*/ 138 w 158"/>
                <a:gd name="T35" fmla="*/ 146 h 210"/>
                <a:gd name="T36" fmla="*/ 146 w 158"/>
                <a:gd name="T37" fmla="*/ 150 h 210"/>
                <a:gd name="T38" fmla="*/ 150 w 158"/>
                <a:gd name="T39" fmla="*/ 154 h 210"/>
                <a:gd name="T40" fmla="*/ 144 w 158"/>
                <a:gd name="T41" fmla="*/ 171 h 210"/>
                <a:gd name="T42" fmla="*/ 141 w 158"/>
                <a:gd name="T43" fmla="*/ 180 h 210"/>
                <a:gd name="T44" fmla="*/ 133 w 158"/>
                <a:gd name="T45" fmla="*/ 195 h 210"/>
                <a:gd name="T46" fmla="*/ 128 w 158"/>
                <a:gd name="T47" fmla="*/ 199 h 210"/>
                <a:gd name="T48" fmla="*/ 122 w 158"/>
                <a:gd name="T49" fmla="*/ 195 h 210"/>
                <a:gd name="T50" fmla="*/ 116 w 158"/>
                <a:gd name="T51" fmla="*/ 168 h 210"/>
                <a:gd name="T52" fmla="*/ 107 w 158"/>
                <a:gd name="T53" fmla="*/ 170 h 210"/>
                <a:gd name="T54" fmla="*/ 55 w 158"/>
                <a:gd name="T55" fmla="*/ 193 h 210"/>
                <a:gd name="T56" fmla="*/ 28 w 158"/>
                <a:gd name="T57" fmla="*/ 207 h 210"/>
                <a:gd name="T58" fmla="*/ 19 w 158"/>
                <a:gd name="T59" fmla="*/ 201 h 210"/>
                <a:gd name="T60" fmla="*/ 18 w 158"/>
                <a:gd name="T61" fmla="*/ 177 h 210"/>
                <a:gd name="T62" fmla="*/ 6 w 158"/>
                <a:gd name="T63" fmla="*/ 159 h 210"/>
                <a:gd name="T64" fmla="*/ 0 w 158"/>
                <a:gd name="T65" fmla="*/ 154 h 210"/>
                <a:gd name="T66" fmla="*/ 4 w 158"/>
                <a:gd name="T67" fmla="*/ 139 h 210"/>
                <a:gd name="T68" fmla="*/ 10 w 158"/>
                <a:gd name="T69" fmla="*/ 123 h 210"/>
                <a:gd name="T70" fmla="*/ 20 w 158"/>
                <a:gd name="T71" fmla="*/ 108 h 210"/>
                <a:gd name="T72" fmla="*/ 32 w 158"/>
                <a:gd name="T73" fmla="*/ 93 h 210"/>
                <a:gd name="T74" fmla="*/ 57 w 158"/>
                <a:gd name="T75" fmla="*/ 69 h 210"/>
                <a:gd name="T76" fmla="*/ 72 w 158"/>
                <a:gd name="T77" fmla="*/ 50 h 210"/>
                <a:gd name="T78" fmla="*/ 76 w 158"/>
                <a:gd name="T79" fmla="*/ 46 h 210"/>
                <a:gd name="T80" fmla="*/ 71 w 158"/>
                <a:gd name="T81" fmla="*/ 22 h 210"/>
                <a:gd name="T82" fmla="*/ 88 w 158"/>
                <a:gd name="T83" fmla="*/ 3 h 210"/>
                <a:gd name="T84" fmla="*/ 100 w 158"/>
                <a:gd name="T8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210">
                  <a:moveTo>
                    <a:pt x="100" y="0"/>
                  </a:moveTo>
                  <a:cubicBezTo>
                    <a:pt x="102" y="5"/>
                    <a:pt x="98" y="7"/>
                    <a:pt x="97" y="10"/>
                  </a:cubicBezTo>
                  <a:cubicBezTo>
                    <a:pt x="93" y="16"/>
                    <a:pt x="92" y="21"/>
                    <a:pt x="95" y="27"/>
                  </a:cubicBezTo>
                  <a:cubicBezTo>
                    <a:pt x="98" y="33"/>
                    <a:pt x="100" y="39"/>
                    <a:pt x="99" y="45"/>
                  </a:cubicBezTo>
                  <a:cubicBezTo>
                    <a:pt x="99" y="47"/>
                    <a:pt x="99" y="48"/>
                    <a:pt x="99" y="49"/>
                  </a:cubicBezTo>
                  <a:cubicBezTo>
                    <a:pt x="107" y="55"/>
                    <a:pt x="105" y="65"/>
                    <a:pt x="108" y="73"/>
                  </a:cubicBezTo>
                  <a:cubicBezTo>
                    <a:pt x="109" y="76"/>
                    <a:pt x="110" y="77"/>
                    <a:pt x="114" y="76"/>
                  </a:cubicBezTo>
                  <a:cubicBezTo>
                    <a:pt x="129" y="72"/>
                    <a:pt x="144" y="75"/>
                    <a:pt x="158" y="81"/>
                  </a:cubicBezTo>
                  <a:cubicBezTo>
                    <a:pt x="158" y="83"/>
                    <a:pt x="157" y="86"/>
                    <a:pt x="157" y="88"/>
                  </a:cubicBezTo>
                  <a:cubicBezTo>
                    <a:pt x="156" y="89"/>
                    <a:pt x="155" y="91"/>
                    <a:pt x="155" y="91"/>
                  </a:cubicBezTo>
                  <a:cubicBezTo>
                    <a:pt x="151" y="90"/>
                    <a:pt x="148" y="90"/>
                    <a:pt x="147" y="96"/>
                  </a:cubicBezTo>
                  <a:cubicBezTo>
                    <a:pt x="147" y="99"/>
                    <a:pt x="145" y="103"/>
                    <a:pt x="146" y="107"/>
                  </a:cubicBezTo>
                  <a:cubicBezTo>
                    <a:pt x="147" y="111"/>
                    <a:pt x="144" y="114"/>
                    <a:pt x="143" y="117"/>
                  </a:cubicBezTo>
                  <a:cubicBezTo>
                    <a:pt x="141" y="120"/>
                    <a:pt x="140" y="122"/>
                    <a:pt x="136" y="123"/>
                  </a:cubicBezTo>
                  <a:cubicBezTo>
                    <a:pt x="135" y="123"/>
                    <a:pt x="134" y="123"/>
                    <a:pt x="133" y="124"/>
                  </a:cubicBezTo>
                  <a:cubicBezTo>
                    <a:pt x="132" y="127"/>
                    <a:pt x="140" y="129"/>
                    <a:pt x="135" y="132"/>
                  </a:cubicBezTo>
                  <a:cubicBezTo>
                    <a:pt x="130" y="137"/>
                    <a:pt x="135" y="137"/>
                    <a:pt x="138" y="138"/>
                  </a:cubicBezTo>
                  <a:cubicBezTo>
                    <a:pt x="140" y="140"/>
                    <a:pt x="138" y="143"/>
                    <a:pt x="138" y="146"/>
                  </a:cubicBezTo>
                  <a:cubicBezTo>
                    <a:pt x="139" y="152"/>
                    <a:pt x="139" y="153"/>
                    <a:pt x="146" y="150"/>
                  </a:cubicBezTo>
                  <a:cubicBezTo>
                    <a:pt x="150" y="149"/>
                    <a:pt x="152" y="151"/>
                    <a:pt x="150" y="154"/>
                  </a:cubicBezTo>
                  <a:cubicBezTo>
                    <a:pt x="148" y="159"/>
                    <a:pt x="151" y="167"/>
                    <a:pt x="144" y="171"/>
                  </a:cubicBezTo>
                  <a:cubicBezTo>
                    <a:pt x="140" y="172"/>
                    <a:pt x="141" y="178"/>
                    <a:pt x="141" y="180"/>
                  </a:cubicBezTo>
                  <a:cubicBezTo>
                    <a:pt x="143" y="188"/>
                    <a:pt x="138" y="191"/>
                    <a:pt x="133" y="195"/>
                  </a:cubicBezTo>
                  <a:cubicBezTo>
                    <a:pt x="131" y="196"/>
                    <a:pt x="130" y="197"/>
                    <a:pt x="128" y="199"/>
                  </a:cubicBezTo>
                  <a:cubicBezTo>
                    <a:pt x="124" y="201"/>
                    <a:pt x="121" y="199"/>
                    <a:pt x="122" y="195"/>
                  </a:cubicBezTo>
                  <a:cubicBezTo>
                    <a:pt x="124" y="185"/>
                    <a:pt x="121" y="177"/>
                    <a:pt x="116" y="168"/>
                  </a:cubicBezTo>
                  <a:cubicBezTo>
                    <a:pt x="113" y="167"/>
                    <a:pt x="110" y="168"/>
                    <a:pt x="107" y="170"/>
                  </a:cubicBezTo>
                  <a:cubicBezTo>
                    <a:pt x="91" y="181"/>
                    <a:pt x="73" y="186"/>
                    <a:pt x="55" y="193"/>
                  </a:cubicBezTo>
                  <a:cubicBezTo>
                    <a:pt x="46" y="198"/>
                    <a:pt x="37" y="203"/>
                    <a:pt x="28" y="207"/>
                  </a:cubicBezTo>
                  <a:cubicBezTo>
                    <a:pt x="20" y="210"/>
                    <a:pt x="20" y="210"/>
                    <a:pt x="19" y="201"/>
                  </a:cubicBezTo>
                  <a:cubicBezTo>
                    <a:pt x="19" y="193"/>
                    <a:pt x="18" y="185"/>
                    <a:pt x="18" y="177"/>
                  </a:cubicBezTo>
                  <a:cubicBezTo>
                    <a:pt x="19" y="168"/>
                    <a:pt x="14" y="163"/>
                    <a:pt x="6" y="159"/>
                  </a:cubicBezTo>
                  <a:cubicBezTo>
                    <a:pt x="4" y="158"/>
                    <a:pt x="1" y="158"/>
                    <a:pt x="0" y="154"/>
                  </a:cubicBezTo>
                  <a:cubicBezTo>
                    <a:pt x="0" y="149"/>
                    <a:pt x="0" y="144"/>
                    <a:pt x="4" y="139"/>
                  </a:cubicBezTo>
                  <a:cubicBezTo>
                    <a:pt x="7" y="134"/>
                    <a:pt x="9" y="129"/>
                    <a:pt x="10" y="123"/>
                  </a:cubicBezTo>
                  <a:cubicBezTo>
                    <a:pt x="11" y="117"/>
                    <a:pt x="15" y="112"/>
                    <a:pt x="20" y="108"/>
                  </a:cubicBezTo>
                  <a:cubicBezTo>
                    <a:pt x="25" y="104"/>
                    <a:pt x="29" y="99"/>
                    <a:pt x="32" y="93"/>
                  </a:cubicBezTo>
                  <a:cubicBezTo>
                    <a:pt x="37" y="82"/>
                    <a:pt x="47" y="75"/>
                    <a:pt x="57" y="69"/>
                  </a:cubicBezTo>
                  <a:cubicBezTo>
                    <a:pt x="65" y="64"/>
                    <a:pt x="70" y="58"/>
                    <a:pt x="72" y="50"/>
                  </a:cubicBezTo>
                  <a:cubicBezTo>
                    <a:pt x="73" y="49"/>
                    <a:pt x="74" y="47"/>
                    <a:pt x="76" y="46"/>
                  </a:cubicBezTo>
                  <a:cubicBezTo>
                    <a:pt x="62" y="40"/>
                    <a:pt x="70" y="30"/>
                    <a:pt x="71" y="22"/>
                  </a:cubicBezTo>
                  <a:cubicBezTo>
                    <a:pt x="71" y="12"/>
                    <a:pt x="78" y="6"/>
                    <a:pt x="88" y="3"/>
                  </a:cubicBezTo>
                  <a:cubicBezTo>
                    <a:pt x="92" y="2"/>
                    <a:pt x="96" y="0"/>
                    <a:pt x="10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889" y="2719"/>
              <a:ext cx="416" cy="320"/>
            </a:xfrm>
            <a:custGeom>
              <a:avLst/>
              <a:gdLst>
                <a:gd name="T0" fmla="*/ 177 w 180"/>
                <a:gd name="T1" fmla="*/ 129 h 138"/>
                <a:gd name="T2" fmla="*/ 166 w 180"/>
                <a:gd name="T3" fmla="*/ 129 h 138"/>
                <a:gd name="T4" fmla="*/ 159 w 180"/>
                <a:gd name="T5" fmla="*/ 134 h 138"/>
                <a:gd name="T6" fmla="*/ 155 w 180"/>
                <a:gd name="T7" fmla="*/ 137 h 138"/>
                <a:gd name="T8" fmla="*/ 149 w 180"/>
                <a:gd name="T9" fmla="*/ 137 h 138"/>
                <a:gd name="T10" fmla="*/ 95 w 180"/>
                <a:gd name="T11" fmla="*/ 123 h 138"/>
                <a:gd name="T12" fmla="*/ 70 w 180"/>
                <a:gd name="T13" fmla="*/ 114 h 138"/>
                <a:gd name="T14" fmla="*/ 43 w 180"/>
                <a:gd name="T15" fmla="*/ 111 h 138"/>
                <a:gd name="T16" fmla="*/ 21 w 180"/>
                <a:gd name="T17" fmla="*/ 109 h 138"/>
                <a:gd name="T18" fmla="*/ 18 w 180"/>
                <a:gd name="T19" fmla="*/ 108 h 138"/>
                <a:gd name="T20" fmla="*/ 10 w 180"/>
                <a:gd name="T21" fmla="*/ 87 h 138"/>
                <a:gd name="T22" fmla="*/ 9 w 180"/>
                <a:gd name="T23" fmla="*/ 74 h 138"/>
                <a:gd name="T24" fmla="*/ 14 w 180"/>
                <a:gd name="T25" fmla="*/ 65 h 138"/>
                <a:gd name="T26" fmla="*/ 15 w 180"/>
                <a:gd name="T27" fmla="*/ 62 h 138"/>
                <a:gd name="T28" fmla="*/ 12 w 180"/>
                <a:gd name="T29" fmla="*/ 36 h 138"/>
                <a:gd name="T30" fmla="*/ 15 w 180"/>
                <a:gd name="T31" fmla="*/ 33 h 138"/>
                <a:gd name="T32" fmla="*/ 34 w 180"/>
                <a:gd name="T33" fmla="*/ 32 h 138"/>
                <a:gd name="T34" fmla="*/ 47 w 180"/>
                <a:gd name="T35" fmla="*/ 12 h 138"/>
                <a:gd name="T36" fmla="*/ 48 w 180"/>
                <a:gd name="T37" fmla="*/ 11 h 138"/>
                <a:gd name="T38" fmla="*/ 60 w 180"/>
                <a:gd name="T39" fmla="*/ 3 h 138"/>
                <a:gd name="T40" fmla="*/ 64 w 180"/>
                <a:gd name="T41" fmla="*/ 4 h 138"/>
                <a:gd name="T42" fmla="*/ 82 w 180"/>
                <a:gd name="T43" fmla="*/ 12 h 138"/>
                <a:gd name="T44" fmla="*/ 106 w 180"/>
                <a:gd name="T45" fmla="*/ 20 h 138"/>
                <a:gd name="T46" fmla="*/ 116 w 180"/>
                <a:gd name="T47" fmla="*/ 23 h 138"/>
                <a:gd name="T48" fmla="*/ 136 w 180"/>
                <a:gd name="T49" fmla="*/ 24 h 138"/>
                <a:gd name="T50" fmla="*/ 149 w 180"/>
                <a:gd name="T51" fmla="*/ 28 h 138"/>
                <a:gd name="T52" fmla="*/ 153 w 180"/>
                <a:gd name="T53" fmla="*/ 34 h 138"/>
                <a:gd name="T54" fmla="*/ 163 w 180"/>
                <a:gd name="T55" fmla="*/ 53 h 138"/>
                <a:gd name="T56" fmla="*/ 178 w 180"/>
                <a:gd name="T57" fmla="*/ 63 h 138"/>
                <a:gd name="T58" fmla="*/ 174 w 180"/>
                <a:gd name="T59" fmla="*/ 76 h 138"/>
                <a:gd name="T60" fmla="*/ 166 w 180"/>
                <a:gd name="T61" fmla="*/ 89 h 138"/>
                <a:gd name="T62" fmla="*/ 161 w 180"/>
                <a:gd name="T63" fmla="*/ 96 h 138"/>
                <a:gd name="T64" fmla="*/ 165 w 180"/>
                <a:gd name="T65" fmla="*/ 104 h 138"/>
                <a:gd name="T66" fmla="*/ 172 w 180"/>
                <a:gd name="T67" fmla="*/ 113 h 138"/>
                <a:gd name="T68" fmla="*/ 177 w 180"/>
                <a:gd name="T69" fmla="*/ 12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138">
                  <a:moveTo>
                    <a:pt x="177" y="129"/>
                  </a:moveTo>
                  <a:cubicBezTo>
                    <a:pt x="173" y="128"/>
                    <a:pt x="170" y="131"/>
                    <a:pt x="166" y="129"/>
                  </a:cubicBezTo>
                  <a:cubicBezTo>
                    <a:pt x="162" y="127"/>
                    <a:pt x="159" y="128"/>
                    <a:pt x="159" y="134"/>
                  </a:cubicBezTo>
                  <a:cubicBezTo>
                    <a:pt x="159" y="136"/>
                    <a:pt x="156" y="137"/>
                    <a:pt x="155" y="137"/>
                  </a:cubicBezTo>
                  <a:cubicBezTo>
                    <a:pt x="153" y="137"/>
                    <a:pt x="151" y="138"/>
                    <a:pt x="149" y="137"/>
                  </a:cubicBezTo>
                  <a:cubicBezTo>
                    <a:pt x="130" y="136"/>
                    <a:pt x="111" y="134"/>
                    <a:pt x="95" y="123"/>
                  </a:cubicBezTo>
                  <a:cubicBezTo>
                    <a:pt x="88" y="117"/>
                    <a:pt x="79" y="115"/>
                    <a:pt x="70" y="114"/>
                  </a:cubicBezTo>
                  <a:cubicBezTo>
                    <a:pt x="61" y="114"/>
                    <a:pt x="52" y="112"/>
                    <a:pt x="43" y="111"/>
                  </a:cubicBezTo>
                  <a:cubicBezTo>
                    <a:pt x="36" y="110"/>
                    <a:pt x="28" y="112"/>
                    <a:pt x="21" y="109"/>
                  </a:cubicBezTo>
                  <a:cubicBezTo>
                    <a:pt x="20" y="108"/>
                    <a:pt x="19" y="109"/>
                    <a:pt x="18" y="108"/>
                  </a:cubicBezTo>
                  <a:cubicBezTo>
                    <a:pt x="2" y="105"/>
                    <a:pt x="0" y="99"/>
                    <a:pt x="10" y="87"/>
                  </a:cubicBezTo>
                  <a:cubicBezTo>
                    <a:pt x="17" y="79"/>
                    <a:pt x="17" y="79"/>
                    <a:pt x="9" y="74"/>
                  </a:cubicBezTo>
                  <a:cubicBezTo>
                    <a:pt x="9" y="70"/>
                    <a:pt x="11" y="67"/>
                    <a:pt x="14" y="65"/>
                  </a:cubicBezTo>
                  <a:cubicBezTo>
                    <a:pt x="15" y="65"/>
                    <a:pt x="17" y="64"/>
                    <a:pt x="15" y="62"/>
                  </a:cubicBezTo>
                  <a:cubicBezTo>
                    <a:pt x="8" y="54"/>
                    <a:pt x="9" y="45"/>
                    <a:pt x="12" y="36"/>
                  </a:cubicBezTo>
                  <a:cubicBezTo>
                    <a:pt x="12" y="33"/>
                    <a:pt x="13" y="33"/>
                    <a:pt x="15" y="33"/>
                  </a:cubicBezTo>
                  <a:cubicBezTo>
                    <a:pt x="22" y="33"/>
                    <a:pt x="28" y="32"/>
                    <a:pt x="34" y="32"/>
                  </a:cubicBezTo>
                  <a:cubicBezTo>
                    <a:pt x="44" y="29"/>
                    <a:pt x="47" y="22"/>
                    <a:pt x="47" y="12"/>
                  </a:cubicBezTo>
                  <a:cubicBezTo>
                    <a:pt x="48" y="12"/>
                    <a:pt x="48" y="12"/>
                    <a:pt x="48" y="11"/>
                  </a:cubicBezTo>
                  <a:cubicBezTo>
                    <a:pt x="50" y="0"/>
                    <a:pt x="50" y="0"/>
                    <a:pt x="60" y="3"/>
                  </a:cubicBezTo>
                  <a:cubicBezTo>
                    <a:pt x="62" y="4"/>
                    <a:pt x="63" y="4"/>
                    <a:pt x="64" y="4"/>
                  </a:cubicBezTo>
                  <a:cubicBezTo>
                    <a:pt x="73" y="2"/>
                    <a:pt x="77" y="5"/>
                    <a:pt x="82" y="12"/>
                  </a:cubicBezTo>
                  <a:cubicBezTo>
                    <a:pt x="88" y="19"/>
                    <a:pt x="96" y="24"/>
                    <a:pt x="106" y="20"/>
                  </a:cubicBezTo>
                  <a:cubicBezTo>
                    <a:pt x="111" y="18"/>
                    <a:pt x="113" y="21"/>
                    <a:pt x="116" y="23"/>
                  </a:cubicBezTo>
                  <a:cubicBezTo>
                    <a:pt x="123" y="27"/>
                    <a:pt x="128" y="32"/>
                    <a:pt x="136" y="24"/>
                  </a:cubicBezTo>
                  <a:cubicBezTo>
                    <a:pt x="139" y="20"/>
                    <a:pt x="147" y="24"/>
                    <a:pt x="149" y="28"/>
                  </a:cubicBezTo>
                  <a:cubicBezTo>
                    <a:pt x="150" y="30"/>
                    <a:pt x="151" y="33"/>
                    <a:pt x="153" y="34"/>
                  </a:cubicBezTo>
                  <a:cubicBezTo>
                    <a:pt x="159" y="39"/>
                    <a:pt x="162" y="45"/>
                    <a:pt x="163" y="53"/>
                  </a:cubicBezTo>
                  <a:cubicBezTo>
                    <a:pt x="164" y="62"/>
                    <a:pt x="171" y="63"/>
                    <a:pt x="178" y="63"/>
                  </a:cubicBezTo>
                  <a:cubicBezTo>
                    <a:pt x="180" y="68"/>
                    <a:pt x="174" y="71"/>
                    <a:pt x="174" y="76"/>
                  </a:cubicBezTo>
                  <a:cubicBezTo>
                    <a:pt x="175" y="85"/>
                    <a:pt x="175" y="86"/>
                    <a:pt x="166" y="89"/>
                  </a:cubicBezTo>
                  <a:cubicBezTo>
                    <a:pt x="162" y="90"/>
                    <a:pt x="161" y="93"/>
                    <a:pt x="161" y="96"/>
                  </a:cubicBezTo>
                  <a:cubicBezTo>
                    <a:pt x="161" y="100"/>
                    <a:pt x="160" y="103"/>
                    <a:pt x="165" y="104"/>
                  </a:cubicBezTo>
                  <a:cubicBezTo>
                    <a:pt x="170" y="105"/>
                    <a:pt x="171" y="109"/>
                    <a:pt x="172" y="113"/>
                  </a:cubicBezTo>
                  <a:cubicBezTo>
                    <a:pt x="174" y="118"/>
                    <a:pt x="175" y="123"/>
                    <a:pt x="177" y="129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259" y="2788"/>
              <a:ext cx="530" cy="320"/>
            </a:xfrm>
            <a:custGeom>
              <a:avLst/>
              <a:gdLst>
                <a:gd name="T0" fmla="*/ 17 w 229"/>
                <a:gd name="T1" fmla="*/ 99 h 138"/>
                <a:gd name="T2" fmla="*/ 12 w 229"/>
                <a:gd name="T3" fmla="*/ 83 h 138"/>
                <a:gd name="T4" fmla="*/ 5 w 229"/>
                <a:gd name="T5" fmla="*/ 74 h 138"/>
                <a:gd name="T6" fmla="*/ 1 w 229"/>
                <a:gd name="T7" fmla="*/ 66 h 138"/>
                <a:gd name="T8" fmla="*/ 6 w 229"/>
                <a:gd name="T9" fmla="*/ 59 h 138"/>
                <a:gd name="T10" fmla="*/ 14 w 229"/>
                <a:gd name="T11" fmla="*/ 46 h 138"/>
                <a:gd name="T12" fmla="*/ 18 w 229"/>
                <a:gd name="T13" fmla="*/ 33 h 138"/>
                <a:gd name="T14" fmla="*/ 23 w 229"/>
                <a:gd name="T15" fmla="*/ 31 h 138"/>
                <a:gd name="T16" fmla="*/ 34 w 229"/>
                <a:gd name="T17" fmla="*/ 33 h 138"/>
                <a:gd name="T18" fmla="*/ 41 w 229"/>
                <a:gd name="T19" fmla="*/ 35 h 138"/>
                <a:gd name="T20" fmla="*/ 60 w 229"/>
                <a:gd name="T21" fmla="*/ 38 h 138"/>
                <a:gd name="T22" fmla="*/ 73 w 229"/>
                <a:gd name="T23" fmla="*/ 34 h 138"/>
                <a:gd name="T24" fmla="*/ 85 w 229"/>
                <a:gd name="T25" fmla="*/ 38 h 138"/>
                <a:gd name="T26" fmla="*/ 117 w 229"/>
                <a:gd name="T27" fmla="*/ 38 h 138"/>
                <a:gd name="T28" fmla="*/ 124 w 229"/>
                <a:gd name="T29" fmla="*/ 40 h 138"/>
                <a:gd name="T30" fmla="*/ 143 w 229"/>
                <a:gd name="T31" fmla="*/ 34 h 138"/>
                <a:gd name="T32" fmla="*/ 148 w 229"/>
                <a:gd name="T33" fmla="*/ 26 h 138"/>
                <a:gd name="T34" fmla="*/ 152 w 229"/>
                <a:gd name="T35" fmla="*/ 17 h 138"/>
                <a:gd name="T36" fmla="*/ 180 w 229"/>
                <a:gd name="T37" fmla="*/ 5 h 138"/>
                <a:gd name="T38" fmla="*/ 183 w 229"/>
                <a:gd name="T39" fmla="*/ 10 h 138"/>
                <a:gd name="T40" fmla="*/ 211 w 229"/>
                <a:gd name="T41" fmla="*/ 22 h 138"/>
                <a:gd name="T42" fmla="*/ 221 w 229"/>
                <a:gd name="T43" fmla="*/ 23 h 138"/>
                <a:gd name="T44" fmla="*/ 229 w 229"/>
                <a:gd name="T45" fmla="*/ 30 h 138"/>
                <a:gd name="T46" fmla="*/ 222 w 229"/>
                <a:gd name="T47" fmla="*/ 51 h 138"/>
                <a:gd name="T48" fmla="*/ 217 w 229"/>
                <a:gd name="T49" fmla="*/ 64 h 138"/>
                <a:gd name="T50" fmla="*/ 209 w 229"/>
                <a:gd name="T51" fmla="*/ 71 h 138"/>
                <a:gd name="T52" fmla="*/ 204 w 229"/>
                <a:gd name="T53" fmla="*/ 72 h 138"/>
                <a:gd name="T54" fmla="*/ 200 w 229"/>
                <a:gd name="T55" fmla="*/ 70 h 138"/>
                <a:gd name="T56" fmla="*/ 187 w 229"/>
                <a:gd name="T57" fmla="*/ 79 h 138"/>
                <a:gd name="T58" fmla="*/ 197 w 229"/>
                <a:gd name="T59" fmla="*/ 104 h 138"/>
                <a:gd name="T60" fmla="*/ 194 w 229"/>
                <a:gd name="T61" fmla="*/ 116 h 138"/>
                <a:gd name="T62" fmla="*/ 193 w 229"/>
                <a:gd name="T63" fmla="*/ 116 h 138"/>
                <a:gd name="T64" fmla="*/ 173 w 229"/>
                <a:gd name="T65" fmla="*/ 129 h 138"/>
                <a:gd name="T66" fmla="*/ 172 w 229"/>
                <a:gd name="T67" fmla="*/ 138 h 138"/>
                <a:gd name="T68" fmla="*/ 165 w 229"/>
                <a:gd name="T69" fmla="*/ 136 h 138"/>
                <a:gd name="T70" fmla="*/ 163 w 229"/>
                <a:gd name="T71" fmla="*/ 129 h 138"/>
                <a:gd name="T72" fmla="*/ 161 w 229"/>
                <a:gd name="T73" fmla="*/ 115 h 138"/>
                <a:gd name="T74" fmla="*/ 155 w 229"/>
                <a:gd name="T75" fmla="*/ 106 h 138"/>
                <a:gd name="T76" fmla="*/ 140 w 229"/>
                <a:gd name="T77" fmla="*/ 93 h 138"/>
                <a:gd name="T78" fmla="*/ 137 w 229"/>
                <a:gd name="T79" fmla="*/ 89 h 138"/>
                <a:gd name="T80" fmla="*/ 117 w 229"/>
                <a:gd name="T81" fmla="*/ 95 h 138"/>
                <a:gd name="T82" fmla="*/ 115 w 229"/>
                <a:gd name="T83" fmla="*/ 96 h 138"/>
                <a:gd name="T84" fmla="*/ 107 w 229"/>
                <a:gd name="T85" fmla="*/ 114 h 138"/>
                <a:gd name="T86" fmla="*/ 67 w 229"/>
                <a:gd name="T87" fmla="*/ 105 h 138"/>
                <a:gd name="T88" fmla="*/ 48 w 229"/>
                <a:gd name="T89" fmla="*/ 100 h 138"/>
                <a:gd name="T90" fmla="*/ 37 w 229"/>
                <a:gd name="T91" fmla="*/ 104 h 138"/>
                <a:gd name="T92" fmla="*/ 36 w 229"/>
                <a:gd name="T93" fmla="*/ 106 h 138"/>
                <a:gd name="T94" fmla="*/ 18 w 229"/>
                <a:gd name="T95" fmla="*/ 102 h 138"/>
                <a:gd name="T96" fmla="*/ 17 w 229"/>
                <a:gd name="T97" fmla="*/ 9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" h="138">
                  <a:moveTo>
                    <a:pt x="17" y="99"/>
                  </a:moveTo>
                  <a:cubicBezTo>
                    <a:pt x="15" y="93"/>
                    <a:pt x="14" y="88"/>
                    <a:pt x="12" y="83"/>
                  </a:cubicBezTo>
                  <a:cubicBezTo>
                    <a:pt x="11" y="79"/>
                    <a:pt x="10" y="75"/>
                    <a:pt x="5" y="74"/>
                  </a:cubicBezTo>
                  <a:cubicBezTo>
                    <a:pt x="0" y="73"/>
                    <a:pt x="1" y="70"/>
                    <a:pt x="1" y="66"/>
                  </a:cubicBezTo>
                  <a:cubicBezTo>
                    <a:pt x="1" y="63"/>
                    <a:pt x="2" y="60"/>
                    <a:pt x="6" y="59"/>
                  </a:cubicBezTo>
                  <a:cubicBezTo>
                    <a:pt x="15" y="56"/>
                    <a:pt x="15" y="55"/>
                    <a:pt x="14" y="46"/>
                  </a:cubicBezTo>
                  <a:cubicBezTo>
                    <a:pt x="14" y="41"/>
                    <a:pt x="20" y="38"/>
                    <a:pt x="18" y="33"/>
                  </a:cubicBezTo>
                  <a:cubicBezTo>
                    <a:pt x="19" y="30"/>
                    <a:pt x="21" y="29"/>
                    <a:pt x="23" y="31"/>
                  </a:cubicBezTo>
                  <a:cubicBezTo>
                    <a:pt x="26" y="34"/>
                    <a:pt x="29" y="35"/>
                    <a:pt x="34" y="33"/>
                  </a:cubicBezTo>
                  <a:cubicBezTo>
                    <a:pt x="37" y="31"/>
                    <a:pt x="38" y="33"/>
                    <a:pt x="41" y="35"/>
                  </a:cubicBezTo>
                  <a:cubicBezTo>
                    <a:pt x="46" y="38"/>
                    <a:pt x="53" y="39"/>
                    <a:pt x="60" y="38"/>
                  </a:cubicBezTo>
                  <a:cubicBezTo>
                    <a:pt x="65" y="37"/>
                    <a:pt x="68" y="30"/>
                    <a:pt x="73" y="34"/>
                  </a:cubicBezTo>
                  <a:cubicBezTo>
                    <a:pt x="77" y="37"/>
                    <a:pt x="81" y="36"/>
                    <a:pt x="85" y="38"/>
                  </a:cubicBezTo>
                  <a:cubicBezTo>
                    <a:pt x="96" y="42"/>
                    <a:pt x="106" y="43"/>
                    <a:pt x="117" y="38"/>
                  </a:cubicBezTo>
                  <a:cubicBezTo>
                    <a:pt x="120" y="36"/>
                    <a:pt x="122" y="38"/>
                    <a:pt x="124" y="40"/>
                  </a:cubicBezTo>
                  <a:cubicBezTo>
                    <a:pt x="134" y="46"/>
                    <a:pt x="139" y="45"/>
                    <a:pt x="143" y="34"/>
                  </a:cubicBezTo>
                  <a:cubicBezTo>
                    <a:pt x="144" y="31"/>
                    <a:pt x="144" y="28"/>
                    <a:pt x="148" y="26"/>
                  </a:cubicBezTo>
                  <a:cubicBezTo>
                    <a:pt x="152" y="25"/>
                    <a:pt x="151" y="21"/>
                    <a:pt x="152" y="17"/>
                  </a:cubicBezTo>
                  <a:cubicBezTo>
                    <a:pt x="154" y="7"/>
                    <a:pt x="171" y="0"/>
                    <a:pt x="180" y="5"/>
                  </a:cubicBezTo>
                  <a:cubicBezTo>
                    <a:pt x="182" y="6"/>
                    <a:pt x="182" y="8"/>
                    <a:pt x="183" y="10"/>
                  </a:cubicBezTo>
                  <a:cubicBezTo>
                    <a:pt x="189" y="26"/>
                    <a:pt x="195" y="28"/>
                    <a:pt x="211" y="22"/>
                  </a:cubicBezTo>
                  <a:cubicBezTo>
                    <a:pt x="215" y="20"/>
                    <a:pt x="218" y="21"/>
                    <a:pt x="221" y="23"/>
                  </a:cubicBezTo>
                  <a:cubicBezTo>
                    <a:pt x="224" y="26"/>
                    <a:pt x="226" y="28"/>
                    <a:pt x="229" y="30"/>
                  </a:cubicBezTo>
                  <a:cubicBezTo>
                    <a:pt x="223" y="36"/>
                    <a:pt x="218" y="41"/>
                    <a:pt x="222" y="51"/>
                  </a:cubicBezTo>
                  <a:cubicBezTo>
                    <a:pt x="223" y="56"/>
                    <a:pt x="221" y="61"/>
                    <a:pt x="217" y="64"/>
                  </a:cubicBezTo>
                  <a:cubicBezTo>
                    <a:pt x="214" y="67"/>
                    <a:pt x="210" y="67"/>
                    <a:pt x="209" y="71"/>
                  </a:cubicBezTo>
                  <a:cubicBezTo>
                    <a:pt x="208" y="72"/>
                    <a:pt x="206" y="73"/>
                    <a:pt x="204" y="72"/>
                  </a:cubicBezTo>
                  <a:cubicBezTo>
                    <a:pt x="203" y="71"/>
                    <a:pt x="201" y="70"/>
                    <a:pt x="200" y="70"/>
                  </a:cubicBezTo>
                  <a:cubicBezTo>
                    <a:pt x="189" y="65"/>
                    <a:pt x="185" y="68"/>
                    <a:pt x="187" y="79"/>
                  </a:cubicBezTo>
                  <a:cubicBezTo>
                    <a:pt x="189" y="88"/>
                    <a:pt x="189" y="97"/>
                    <a:pt x="197" y="104"/>
                  </a:cubicBezTo>
                  <a:cubicBezTo>
                    <a:pt x="202" y="108"/>
                    <a:pt x="199" y="114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87" y="122"/>
                    <a:pt x="180" y="125"/>
                    <a:pt x="173" y="129"/>
                  </a:cubicBezTo>
                  <a:cubicBezTo>
                    <a:pt x="170" y="130"/>
                    <a:pt x="171" y="134"/>
                    <a:pt x="172" y="138"/>
                  </a:cubicBezTo>
                  <a:cubicBezTo>
                    <a:pt x="170" y="137"/>
                    <a:pt x="167" y="136"/>
                    <a:pt x="165" y="136"/>
                  </a:cubicBezTo>
                  <a:cubicBezTo>
                    <a:pt x="167" y="133"/>
                    <a:pt x="164" y="131"/>
                    <a:pt x="163" y="129"/>
                  </a:cubicBezTo>
                  <a:cubicBezTo>
                    <a:pt x="162" y="124"/>
                    <a:pt x="160" y="120"/>
                    <a:pt x="161" y="115"/>
                  </a:cubicBezTo>
                  <a:cubicBezTo>
                    <a:pt x="163" y="107"/>
                    <a:pt x="162" y="107"/>
                    <a:pt x="155" y="106"/>
                  </a:cubicBezTo>
                  <a:cubicBezTo>
                    <a:pt x="143" y="105"/>
                    <a:pt x="143" y="105"/>
                    <a:pt x="140" y="93"/>
                  </a:cubicBezTo>
                  <a:cubicBezTo>
                    <a:pt x="140" y="91"/>
                    <a:pt x="140" y="90"/>
                    <a:pt x="137" y="89"/>
                  </a:cubicBezTo>
                  <a:cubicBezTo>
                    <a:pt x="132" y="93"/>
                    <a:pt x="125" y="96"/>
                    <a:pt x="117" y="95"/>
                  </a:cubicBezTo>
                  <a:cubicBezTo>
                    <a:pt x="117" y="95"/>
                    <a:pt x="115" y="96"/>
                    <a:pt x="115" y="96"/>
                  </a:cubicBezTo>
                  <a:cubicBezTo>
                    <a:pt x="114" y="103"/>
                    <a:pt x="106" y="107"/>
                    <a:pt x="107" y="114"/>
                  </a:cubicBezTo>
                  <a:cubicBezTo>
                    <a:pt x="94" y="110"/>
                    <a:pt x="81" y="107"/>
                    <a:pt x="67" y="105"/>
                  </a:cubicBezTo>
                  <a:cubicBezTo>
                    <a:pt x="61" y="104"/>
                    <a:pt x="55" y="100"/>
                    <a:pt x="48" y="100"/>
                  </a:cubicBezTo>
                  <a:cubicBezTo>
                    <a:pt x="44" y="100"/>
                    <a:pt x="39" y="98"/>
                    <a:pt x="37" y="104"/>
                  </a:cubicBezTo>
                  <a:cubicBezTo>
                    <a:pt x="37" y="105"/>
                    <a:pt x="36" y="106"/>
                    <a:pt x="36" y="106"/>
                  </a:cubicBezTo>
                  <a:cubicBezTo>
                    <a:pt x="30" y="104"/>
                    <a:pt x="23" y="107"/>
                    <a:pt x="18" y="102"/>
                  </a:cubicBezTo>
                  <a:cubicBezTo>
                    <a:pt x="17" y="101"/>
                    <a:pt x="17" y="100"/>
                    <a:pt x="17" y="99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1428" y="2357"/>
              <a:ext cx="396" cy="373"/>
            </a:xfrm>
            <a:custGeom>
              <a:avLst/>
              <a:gdLst>
                <a:gd name="T0" fmla="*/ 15 w 171"/>
                <a:gd name="T1" fmla="*/ 73 h 161"/>
                <a:gd name="T2" fmla="*/ 21 w 171"/>
                <a:gd name="T3" fmla="*/ 76 h 161"/>
                <a:gd name="T4" fmla="*/ 47 w 171"/>
                <a:gd name="T5" fmla="*/ 81 h 161"/>
                <a:gd name="T6" fmla="*/ 56 w 171"/>
                <a:gd name="T7" fmla="*/ 80 h 161"/>
                <a:gd name="T8" fmla="*/ 55 w 171"/>
                <a:gd name="T9" fmla="*/ 54 h 161"/>
                <a:gd name="T10" fmla="*/ 78 w 171"/>
                <a:gd name="T11" fmla="*/ 36 h 161"/>
                <a:gd name="T12" fmla="*/ 103 w 171"/>
                <a:gd name="T13" fmla="*/ 31 h 161"/>
                <a:gd name="T14" fmla="*/ 110 w 171"/>
                <a:gd name="T15" fmla="*/ 23 h 161"/>
                <a:gd name="T16" fmla="*/ 122 w 171"/>
                <a:gd name="T17" fmla="*/ 9 h 161"/>
                <a:gd name="T18" fmla="*/ 127 w 171"/>
                <a:gd name="T19" fmla="*/ 0 h 161"/>
                <a:gd name="T20" fmla="*/ 150 w 171"/>
                <a:gd name="T21" fmla="*/ 18 h 161"/>
                <a:gd name="T22" fmla="*/ 164 w 171"/>
                <a:gd name="T23" fmla="*/ 28 h 161"/>
                <a:gd name="T24" fmla="*/ 165 w 171"/>
                <a:gd name="T25" fmla="*/ 31 h 161"/>
                <a:gd name="T26" fmla="*/ 169 w 171"/>
                <a:gd name="T27" fmla="*/ 51 h 161"/>
                <a:gd name="T28" fmla="*/ 169 w 171"/>
                <a:gd name="T29" fmla="*/ 68 h 161"/>
                <a:gd name="T30" fmla="*/ 168 w 171"/>
                <a:gd name="T31" fmla="*/ 103 h 161"/>
                <a:gd name="T32" fmla="*/ 168 w 171"/>
                <a:gd name="T33" fmla="*/ 107 h 161"/>
                <a:gd name="T34" fmla="*/ 163 w 171"/>
                <a:gd name="T35" fmla="*/ 141 h 161"/>
                <a:gd name="T36" fmla="*/ 158 w 171"/>
                <a:gd name="T37" fmla="*/ 155 h 161"/>
                <a:gd name="T38" fmla="*/ 144 w 171"/>
                <a:gd name="T39" fmla="*/ 143 h 161"/>
                <a:gd name="T40" fmla="*/ 142 w 171"/>
                <a:gd name="T41" fmla="*/ 141 h 161"/>
                <a:gd name="T42" fmla="*/ 126 w 171"/>
                <a:gd name="T43" fmla="*/ 125 h 161"/>
                <a:gd name="T44" fmla="*/ 122 w 171"/>
                <a:gd name="T45" fmla="*/ 127 h 161"/>
                <a:gd name="T46" fmla="*/ 121 w 171"/>
                <a:gd name="T47" fmla="*/ 132 h 161"/>
                <a:gd name="T48" fmla="*/ 118 w 171"/>
                <a:gd name="T49" fmla="*/ 135 h 161"/>
                <a:gd name="T50" fmla="*/ 120 w 171"/>
                <a:gd name="T51" fmla="*/ 137 h 161"/>
                <a:gd name="T52" fmla="*/ 120 w 171"/>
                <a:gd name="T53" fmla="*/ 141 h 161"/>
                <a:gd name="T54" fmla="*/ 113 w 171"/>
                <a:gd name="T55" fmla="*/ 148 h 161"/>
                <a:gd name="T56" fmla="*/ 85 w 171"/>
                <a:gd name="T57" fmla="*/ 132 h 161"/>
                <a:gd name="T58" fmla="*/ 81 w 171"/>
                <a:gd name="T59" fmla="*/ 129 h 161"/>
                <a:gd name="T60" fmla="*/ 74 w 171"/>
                <a:gd name="T61" fmla="*/ 129 h 161"/>
                <a:gd name="T62" fmla="*/ 76 w 171"/>
                <a:gd name="T63" fmla="*/ 136 h 161"/>
                <a:gd name="T64" fmla="*/ 81 w 171"/>
                <a:gd name="T65" fmla="*/ 144 h 161"/>
                <a:gd name="T66" fmla="*/ 87 w 171"/>
                <a:gd name="T67" fmla="*/ 147 h 161"/>
                <a:gd name="T68" fmla="*/ 87 w 171"/>
                <a:gd name="T69" fmla="*/ 147 h 161"/>
                <a:gd name="T70" fmla="*/ 85 w 171"/>
                <a:gd name="T71" fmla="*/ 153 h 161"/>
                <a:gd name="T72" fmla="*/ 82 w 171"/>
                <a:gd name="T73" fmla="*/ 159 h 161"/>
                <a:gd name="T74" fmla="*/ 73 w 171"/>
                <a:gd name="T75" fmla="*/ 157 h 161"/>
                <a:gd name="T76" fmla="*/ 41 w 171"/>
                <a:gd name="T77" fmla="*/ 124 h 161"/>
                <a:gd name="T78" fmla="*/ 25 w 171"/>
                <a:gd name="T79" fmla="*/ 102 h 161"/>
                <a:gd name="T80" fmla="*/ 10 w 171"/>
                <a:gd name="T81" fmla="*/ 91 h 161"/>
                <a:gd name="T82" fmla="*/ 0 w 171"/>
                <a:gd name="T83" fmla="*/ 84 h 161"/>
                <a:gd name="T84" fmla="*/ 15 w 171"/>
                <a:gd name="T85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1">
                  <a:moveTo>
                    <a:pt x="15" y="73"/>
                  </a:moveTo>
                  <a:cubicBezTo>
                    <a:pt x="17" y="74"/>
                    <a:pt x="19" y="75"/>
                    <a:pt x="21" y="76"/>
                  </a:cubicBezTo>
                  <a:cubicBezTo>
                    <a:pt x="28" y="86"/>
                    <a:pt x="37" y="85"/>
                    <a:pt x="47" y="81"/>
                  </a:cubicBezTo>
                  <a:cubicBezTo>
                    <a:pt x="50" y="80"/>
                    <a:pt x="53" y="82"/>
                    <a:pt x="56" y="80"/>
                  </a:cubicBezTo>
                  <a:cubicBezTo>
                    <a:pt x="50" y="71"/>
                    <a:pt x="55" y="63"/>
                    <a:pt x="55" y="54"/>
                  </a:cubicBezTo>
                  <a:cubicBezTo>
                    <a:pt x="55" y="44"/>
                    <a:pt x="68" y="34"/>
                    <a:pt x="78" y="36"/>
                  </a:cubicBezTo>
                  <a:cubicBezTo>
                    <a:pt x="87" y="37"/>
                    <a:pt x="95" y="34"/>
                    <a:pt x="103" y="31"/>
                  </a:cubicBezTo>
                  <a:cubicBezTo>
                    <a:pt x="107" y="30"/>
                    <a:pt x="108" y="26"/>
                    <a:pt x="110" y="23"/>
                  </a:cubicBezTo>
                  <a:cubicBezTo>
                    <a:pt x="113" y="18"/>
                    <a:pt x="114" y="11"/>
                    <a:pt x="122" y="9"/>
                  </a:cubicBezTo>
                  <a:cubicBezTo>
                    <a:pt x="126" y="8"/>
                    <a:pt x="125" y="3"/>
                    <a:pt x="127" y="0"/>
                  </a:cubicBezTo>
                  <a:cubicBezTo>
                    <a:pt x="138" y="2"/>
                    <a:pt x="145" y="9"/>
                    <a:pt x="150" y="18"/>
                  </a:cubicBezTo>
                  <a:cubicBezTo>
                    <a:pt x="153" y="25"/>
                    <a:pt x="157" y="28"/>
                    <a:pt x="164" y="28"/>
                  </a:cubicBezTo>
                  <a:cubicBezTo>
                    <a:pt x="164" y="29"/>
                    <a:pt x="165" y="30"/>
                    <a:pt x="165" y="31"/>
                  </a:cubicBezTo>
                  <a:cubicBezTo>
                    <a:pt x="164" y="38"/>
                    <a:pt x="164" y="44"/>
                    <a:pt x="169" y="51"/>
                  </a:cubicBezTo>
                  <a:cubicBezTo>
                    <a:pt x="171" y="55"/>
                    <a:pt x="170" y="62"/>
                    <a:pt x="169" y="68"/>
                  </a:cubicBezTo>
                  <a:cubicBezTo>
                    <a:pt x="169" y="80"/>
                    <a:pt x="166" y="92"/>
                    <a:pt x="168" y="103"/>
                  </a:cubicBezTo>
                  <a:cubicBezTo>
                    <a:pt x="168" y="105"/>
                    <a:pt x="168" y="106"/>
                    <a:pt x="168" y="107"/>
                  </a:cubicBezTo>
                  <a:cubicBezTo>
                    <a:pt x="161" y="117"/>
                    <a:pt x="165" y="129"/>
                    <a:pt x="163" y="141"/>
                  </a:cubicBezTo>
                  <a:cubicBezTo>
                    <a:pt x="162" y="146"/>
                    <a:pt x="162" y="151"/>
                    <a:pt x="158" y="155"/>
                  </a:cubicBezTo>
                  <a:cubicBezTo>
                    <a:pt x="152" y="152"/>
                    <a:pt x="145" y="152"/>
                    <a:pt x="144" y="143"/>
                  </a:cubicBezTo>
                  <a:cubicBezTo>
                    <a:pt x="144" y="142"/>
                    <a:pt x="143" y="141"/>
                    <a:pt x="142" y="141"/>
                  </a:cubicBezTo>
                  <a:cubicBezTo>
                    <a:pt x="133" y="139"/>
                    <a:pt x="130" y="131"/>
                    <a:pt x="126" y="125"/>
                  </a:cubicBezTo>
                  <a:cubicBezTo>
                    <a:pt x="123" y="123"/>
                    <a:pt x="122" y="123"/>
                    <a:pt x="122" y="127"/>
                  </a:cubicBezTo>
                  <a:cubicBezTo>
                    <a:pt x="122" y="129"/>
                    <a:pt x="122" y="130"/>
                    <a:pt x="121" y="132"/>
                  </a:cubicBezTo>
                  <a:cubicBezTo>
                    <a:pt x="120" y="132"/>
                    <a:pt x="118" y="132"/>
                    <a:pt x="118" y="135"/>
                  </a:cubicBezTo>
                  <a:cubicBezTo>
                    <a:pt x="117" y="136"/>
                    <a:pt x="119" y="137"/>
                    <a:pt x="120" y="137"/>
                  </a:cubicBezTo>
                  <a:cubicBezTo>
                    <a:pt x="121" y="138"/>
                    <a:pt x="121" y="140"/>
                    <a:pt x="120" y="141"/>
                  </a:cubicBezTo>
                  <a:cubicBezTo>
                    <a:pt x="116" y="141"/>
                    <a:pt x="118" y="148"/>
                    <a:pt x="113" y="148"/>
                  </a:cubicBezTo>
                  <a:cubicBezTo>
                    <a:pt x="103" y="144"/>
                    <a:pt x="93" y="139"/>
                    <a:pt x="85" y="132"/>
                  </a:cubicBezTo>
                  <a:cubicBezTo>
                    <a:pt x="84" y="131"/>
                    <a:pt x="83" y="130"/>
                    <a:pt x="81" y="129"/>
                  </a:cubicBezTo>
                  <a:cubicBezTo>
                    <a:pt x="79" y="129"/>
                    <a:pt x="76" y="126"/>
                    <a:pt x="74" y="129"/>
                  </a:cubicBezTo>
                  <a:cubicBezTo>
                    <a:pt x="72" y="132"/>
                    <a:pt x="75" y="134"/>
                    <a:pt x="76" y="136"/>
                  </a:cubicBezTo>
                  <a:cubicBezTo>
                    <a:pt x="78" y="139"/>
                    <a:pt x="79" y="142"/>
                    <a:pt x="81" y="144"/>
                  </a:cubicBezTo>
                  <a:cubicBezTo>
                    <a:pt x="82" y="147"/>
                    <a:pt x="84" y="149"/>
                    <a:pt x="87" y="147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3" y="148"/>
                    <a:pt x="84" y="151"/>
                    <a:pt x="85" y="153"/>
                  </a:cubicBezTo>
                  <a:cubicBezTo>
                    <a:pt x="85" y="156"/>
                    <a:pt x="86" y="159"/>
                    <a:pt x="82" y="159"/>
                  </a:cubicBezTo>
                  <a:cubicBezTo>
                    <a:pt x="79" y="159"/>
                    <a:pt x="75" y="161"/>
                    <a:pt x="73" y="157"/>
                  </a:cubicBezTo>
                  <a:cubicBezTo>
                    <a:pt x="64" y="144"/>
                    <a:pt x="52" y="134"/>
                    <a:pt x="41" y="124"/>
                  </a:cubicBezTo>
                  <a:cubicBezTo>
                    <a:pt x="34" y="118"/>
                    <a:pt x="28" y="111"/>
                    <a:pt x="25" y="102"/>
                  </a:cubicBezTo>
                  <a:cubicBezTo>
                    <a:pt x="23" y="97"/>
                    <a:pt x="16" y="94"/>
                    <a:pt x="10" y="91"/>
                  </a:cubicBezTo>
                  <a:cubicBezTo>
                    <a:pt x="7" y="89"/>
                    <a:pt x="3" y="87"/>
                    <a:pt x="0" y="84"/>
                  </a:cubicBezTo>
                  <a:cubicBezTo>
                    <a:pt x="4" y="79"/>
                    <a:pt x="10" y="76"/>
                    <a:pt x="15" y="7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3620" y="3083"/>
              <a:ext cx="412" cy="178"/>
            </a:xfrm>
            <a:custGeom>
              <a:avLst/>
              <a:gdLst>
                <a:gd name="T0" fmla="*/ 178 w 178"/>
                <a:gd name="T1" fmla="*/ 40 h 77"/>
                <a:gd name="T2" fmla="*/ 175 w 178"/>
                <a:gd name="T3" fmla="*/ 39 h 77"/>
                <a:gd name="T4" fmla="*/ 170 w 178"/>
                <a:gd name="T5" fmla="*/ 36 h 77"/>
                <a:gd name="T6" fmla="*/ 167 w 178"/>
                <a:gd name="T7" fmla="*/ 24 h 77"/>
                <a:gd name="T8" fmla="*/ 152 w 178"/>
                <a:gd name="T9" fmla="*/ 16 h 77"/>
                <a:gd name="T10" fmla="*/ 149 w 178"/>
                <a:gd name="T11" fmla="*/ 18 h 77"/>
                <a:gd name="T12" fmla="*/ 144 w 178"/>
                <a:gd name="T13" fmla="*/ 34 h 77"/>
                <a:gd name="T14" fmla="*/ 144 w 178"/>
                <a:gd name="T15" fmla="*/ 20 h 77"/>
                <a:gd name="T16" fmla="*/ 142 w 178"/>
                <a:gd name="T17" fmla="*/ 17 h 77"/>
                <a:gd name="T18" fmla="*/ 137 w 178"/>
                <a:gd name="T19" fmla="*/ 14 h 77"/>
                <a:gd name="T20" fmla="*/ 132 w 178"/>
                <a:gd name="T21" fmla="*/ 13 h 77"/>
                <a:gd name="T22" fmla="*/ 125 w 178"/>
                <a:gd name="T23" fmla="*/ 15 h 77"/>
                <a:gd name="T24" fmla="*/ 107 w 178"/>
                <a:gd name="T25" fmla="*/ 11 h 77"/>
                <a:gd name="T26" fmla="*/ 106 w 178"/>
                <a:gd name="T27" fmla="*/ 8 h 77"/>
                <a:gd name="T28" fmla="*/ 97 w 178"/>
                <a:gd name="T29" fmla="*/ 1 h 77"/>
                <a:gd name="T30" fmla="*/ 81 w 178"/>
                <a:gd name="T31" fmla="*/ 3 h 77"/>
                <a:gd name="T32" fmla="*/ 69 w 178"/>
                <a:gd name="T33" fmla="*/ 6 h 77"/>
                <a:gd name="T34" fmla="*/ 57 w 178"/>
                <a:gd name="T35" fmla="*/ 15 h 77"/>
                <a:gd name="T36" fmla="*/ 42 w 178"/>
                <a:gd name="T37" fmla="*/ 24 h 77"/>
                <a:gd name="T38" fmla="*/ 21 w 178"/>
                <a:gd name="T39" fmla="*/ 23 h 77"/>
                <a:gd name="T40" fmla="*/ 6 w 178"/>
                <a:gd name="T41" fmla="*/ 48 h 77"/>
                <a:gd name="T42" fmla="*/ 5 w 178"/>
                <a:gd name="T43" fmla="*/ 57 h 77"/>
                <a:gd name="T44" fmla="*/ 12 w 178"/>
                <a:gd name="T45" fmla="*/ 72 h 77"/>
                <a:gd name="T46" fmla="*/ 18 w 178"/>
                <a:gd name="T47" fmla="*/ 73 h 77"/>
                <a:gd name="T48" fmla="*/ 36 w 178"/>
                <a:gd name="T49" fmla="*/ 71 h 77"/>
                <a:gd name="T50" fmla="*/ 40 w 178"/>
                <a:gd name="T51" fmla="*/ 70 h 77"/>
                <a:gd name="T52" fmla="*/ 66 w 178"/>
                <a:gd name="T53" fmla="*/ 66 h 77"/>
                <a:gd name="T54" fmla="*/ 83 w 178"/>
                <a:gd name="T55" fmla="*/ 62 h 77"/>
                <a:gd name="T56" fmla="*/ 109 w 178"/>
                <a:gd name="T57" fmla="*/ 56 h 77"/>
                <a:gd name="T58" fmla="*/ 110 w 178"/>
                <a:gd name="T59" fmla="*/ 54 h 77"/>
                <a:gd name="T60" fmla="*/ 113 w 178"/>
                <a:gd name="T61" fmla="*/ 51 h 77"/>
                <a:gd name="T62" fmla="*/ 114 w 178"/>
                <a:gd name="T63" fmla="*/ 50 h 77"/>
                <a:gd name="T64" fmla="*/ 123 w 178"/>
                <a:gd name="T65" fmla="*/ 40 h 77"/>
                <a:gd name="T66" fmla="*/ 125 w 178"/>
                <a:gd name="T67" fmla="*/ 48 h 77"/>
                <a:gd name="T68" fmla="*/ 134 w 178"/>
                <a:gd name="T69" fmla="*/ 56 h 77"/>
                <a:gd name="T70" fmla="*/ 137 w 178"/>
                <a:gd name="T71" fmla="*/ 56 h 77"/>
                <a:gd name="T72" fmla="*/ 141 w 178"/>
                <a:gd name="T73" fmla="*/ 54 h 77"/>
                <a:gd name="T74" fmla="*/ 150 w 178"/>
                <a:gd name="T75" fmla="*/ 46 h 77"/>
                <a:gd name="T76" fmla="*/ 162 w 178"/>
                <a:gd name="T77" fmla="*/ 49 h 77"/>
                <a:gd name="T78" fmla="*/ 162 w 178"/>
                <a:gd name="T79" fmla="*/ 49 h 77"/>
                <a:gd name="T80" fmla="*/ 164 w 178"/>
                <a:gd name="T81" fmla="*/ 49 h 77"/>
                <a:gd name="T82" fmla="*/ 171 w 178"/>
                <a:gd name="T83" fmla="*/ 49 h 77"/>
                <a:gd name="T84" fmla="*/ 178 w 178"/>
                <a:gd name="T85" fmla="*/ 46 h 77"/>
                <a:gd name="T86" fmla="*/ 178 w 178"/>
                <a:gd name="T87" fmla="*/ 47 h 77"/>
                <a:gd name="T88" fmla="*/ 178 w 178"/>
                <a:gd name="T89" fmla="*/ 40 h 77"/>
                <a:gd name="T90" fmla="*/ 92 w 178"/>
                <a:gd name="T91" fmla="*/ 46 h 77"/>
                <a:gd name="T92" fmla="*/ 82 w 178"/>
                <a:gd name="T93" fmla="*/ 45 h 77"/>
                <a:gd name="T94" fmla="*/ 78 w 178"/>
                <a:gd name="T95" fmla="*/ 37 h 77"/>
                <a:gd name="T96" fmla="*/ 70 w 178"/>
                <a:gd name="T97" fmla="*/ 28 h 77"/>
                <a:gd name="T98" fmla="*/ 67 w 178"/>
                <a:gd name="T99" fmla="*/ 13 h 77"/>
                <a:gd name="T100" fmla="*/ 72 w 178"/>
                <a:gd name="T101" fmla="*/ 12 h 77"/>
                <a:gd name="T102" fmla="*/ 78 w 178"/>
                <a:gd name="T103" fmla="*/ 17 h 77"/>
                <a:gd name="T104" fmla="*/ 96 w 178"/>
                <a:gd name="T105" fmla="*/ 28 h 77"/>
                <a:gd name="T106" fmla="*/ 113 w 178"/>
                <a:gd name="T107" fmla="*/ 40 h 77"/>
                <a:gd name="T108" fmla="*/ 92 w 178"/>
                <a:gd name="T109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8" h="77">
                  <a:moveTo>
                    <a:pt x="178" y="40"/>
                  </a:moveTo>
                  <a:cubicBezTo>
                    <a:pt x="177" y="40"/>
                    <a:pt x="176" y="39"/>
                    <a:pt x="175" y="39"/>
                  </a:cubicBezTo>
                  <a:cubicBezTo>
                    <a:pt x="172" y="40"/>
                    <a:pt x="170" y="39"/>
                    <a:pt x="170" y="36"/>
                  </a:cubicBezTo>
                  <a:cubicBezTo>
                    <a:pt x="170" y="31"/>
                    <a:pt x="170" y="28"/>
                    <a:pt x="167" y="24"/>
                  </a:cubicBezTo>
                  <a:cubicBezTo>
                    <a:pt x="162" y="18"/>
                    <a:pt x="162" y="18"/>
                    <a:pt x="152" y="16"/>
                  </a:cubicBezTo>
                  <a:cubicBezTo>
                    <a:pt x="151" y="17"/>
                    <a:pt x="150" y="18"/>
                    <a:pt x="149" y="18"/>
                  </a:cubicBezTo>
                  <a:cubicBezTo>
                    <a:pt x="147" y="23"/>
                    <a:pt x="146" y="27"/>
                    <a:pt x="144" y="34"/>
                  </a:cubicBezTo>
                  <a:cubicBezTo>
                    <a:pt x="142" y="28"/>
                    <a:pt x="145" y="24"/>
                    <a:pt x="144" y="20"/>
                  </a:cubicBezTo>
                  <a:cubicBezTo>
                    <a:pt x="143" y="19"/>
                    <a:pt x="142" y="18"/>
                    <a:pt x="142" y="17"/>
                  </a:cubicBezTo>
                  <a:cubicBezTo>
                    <a:pt x="139" y="17"/>
                    <a:pt x="138" y="17"/>
                    <a:pt x="137" y="14"/>
                  </a:cubicBezTo>
                  <a:cubicBezTo>
                    <a:pt x="135" y="14"/>
                    <a:pt x="134" y="13"/>
                    <a:pt x="132" y="13"/>
                  </a:cubicBezTo>
                  <a:cubicBezTo>
                    <a:pt x="130" y="15"/>
                    <a:pt x="128" y="15"/>
                    <a:pt x="125" y="15"/>
                  </a:cubicBezTo>
                  <a:cubicBezTo>
                    <a:pt x="116" y="21"/>
                    <a:pt x="112" y="21"/>
                    <a:pt x="107" y="11"/>
                  </a:cubicBezTo>
                  <a:cubicBezTo>
                    <a:pt x="107" y="10"/>
                    <a:pt x="106" y="9"/>
                    <a:pt x="106" y="8"/>
                  </a:cubicBezTo>
                  <a:cubicBezTo>
                    <a:pt x="105" y="3"/>
                    <a:pt x="102" y="2"/>
                    <a:pt x="97" y="1"/>
                  </a:cubicBezTo>
                  <a:cubicBezTo>
                    <a:pt x="91" y="0"/>
                    <a:pt x="86" y="1"/>
                    <a:pt x="81" y="3"/>
                  </a:cubicBezTo>
                  <a:cubicBezTo>
                    <a:pt x="77" y="5"/>
                    <a:pt x="74" y="7"/>
                    <a:pt x="69" y="6"/>
                  </a:cubicBezTo>
                  <a:cubicBezTo>
                    <a:pt x="59" y="3"/>
                    <a:pt x="59" y="4"/>
                    <a:pt x="57" y="15"/>
                  </a:cubicBezTo>
                  <a:cubicBezTo>
                    <a:pt x="56" y="24"/>
                    <a:pt x="50" y="28"/>
                    <a:pt x="42" y="24"/>
                  </a:cubicBezTo>
                  <a:cubicBezTo>
                    <a:pt x="35" y="21"/>
                    <a:pt x="28" y="22"/>
                    <a:pt x="21" y="23"/>
                  </a:cubicBezTo>
                  <a:cubicBezTo>
                    <a:pt x="10" y="26"/>
                    <a:pt x="4" y="36"/>
                    <a:pt x="6" y="48"/>
                  </a:cubicBezTo>
                  <a:cubicBezTo>
                    <a:pt x="7" y="51"/>
                    <a:pt x="6" y="54"/>
                    <a:pt x="5" y="57"/>
                  </a:cubicBezTo>
                  <a:cubicBezTo>
                    <a:pt x="0" y="67"/>
                    <a:pt x="2" y="69"/>
                    <a:pt x="12" y="72"/>
                  </a:cubicBezTo>
                  <a:cubicBezTo>
                    <a:pt x="14" y="72"/>
                    <a:pt x="16" y="72"/>
                    <a:pt x="18" y="73"/>
                  </a:cubicBezTo>
                  <a:cubicBezTo>
                    <a:pt x="24" y="76"/>
                    <a:pt x="30" y="77"/>
                    <a:pt x="36" y="71"/>
                  </a:cubicBezTo>
                  <a:cubicBezTo>
                    <a:pt x="37" y="70"/>
                    <a:pt x="39" y="70"/>
                    <a:pt x="40" y="70"/>
                  </a:cubicBezTo>
                  <a:cubicBezTo>
                    <a:pt x="50" y="74"/>
                    <a:pt x="58" y="70"/>
                    <a:pt x="66" y="66"/>
                  </a:cubicBezTo>
                  <a:cubicBezTo>
                    <a:pt x="71" y="63"/>
                    <a:pt x="77" y="63"/>
                    <a:pt x="83" y="62"/>
                  </a:cubicBezTo>
                  <a:cubicBezTo>
                    <a:pt x="92" y="62"/>
                    <a:pt x="101" y="58"/>
                    <a:pt x="109" y="56"/>
                  </a:cubicBezTo>
                  <a:cubicBezTo>
                    <a:pt x="110" y="56"/>
                    <a:pt x="110" y="54"/>
                    <a:pt x="110" y="54"/>
                  </a:cubicBezTo>
                  <a:cubicBezTo>
                    <a:pt x="111" y="52"/>
                    <a:pt x="111" y="51"/>
                    <a:pt x="113" y="51"/>
                  </a:cubicBezTo>
                  <a:cubicBezTo>
                    <a:pt x="114" y="51"/>
                    <a:pt x="114" y="51"/>
                    <a:pt x="114" y="50"/>
                  </a:cubicBezTo>
                  <a:cubicBezTo>
                    <a:pt x="115" y="45"/>
                    <a:pt x="120" y="44"/>
                    <a:pt x="123" y="40"/>
                  </a:cubicBezTo>
                  <a:cubicBezTo>
                    <a:pt x="127" y="43"/>
                    <a:pt x="126" y="45"/>
                    <a:pt x="125" y="48"/>
                  </a:cubicBezTo>
                  <a:cubicBezTo>
                    <a:pt x="123" y="57"/>
                    <a:pt x="125" y="58"/>
                    <a:pt x="134" y="56"/>
                  </a:cubicBezTo>
                  <a:cubicBezTo>
                    <a:pt x="135" y="56"/>
                    <a:pt x="136" y="56"/>
                    <a:pt x="137" y="56"/>
                  </a:cubicBezTo>
                  <a:cubicBezTo>
                    <a:pt x="139" y="55"/>
                    <a:pt x="140" y="54"/>
                    <a:pt x="141" y="54"/>
                  </a:cubicBezTo>
                  <a:cubicBezTo>
                    <a:pt x="144" y="51"/>
                    <a:pt x="147" y="49"/>
                    <a:pt x="150" y="46"/>
                  </a:cubicBezTo>
                  <a:cubicBezTo>
                    <a:pt x="154" y="47"/>
                    <a:pt x="159" y="44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3" y="49"/>
                    <a:pt x="163" y="49"/>
                    <a:pt x="164" y="49"/>
                  </a:cubicBezTo>
                  <a:cubicBezTo>
                    <a:pt x="166" y="49"/>
                    <a:pt x="168" y="49"/>
                    <a:pt x="171" y="49"/>
                  </a:cubicBezTo>
                  <a:cubicBezTo>
                    <a:pt x="172" y="46"/>
                    <a:pt x="175" y="47"/>
                    <a:pt x="178" y="46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8" y="44"/>
                    <a:pt x="178" y="42"/>
                    <a:pt x="178" y="40"/>
                  </a:cubicBezTo>
                  <a:close/>
                  <a:moveTo>
                    <a:pt x="92" y="46"/>
                  </a:moveTo>
                  <a:cubicBezTo>
                    <a:pt x="89" y="48"/>
                    <a:pt x="85" y="46"/>
                    <a:pt x="82" y="45"/>
                  </a:cubicBezTo>
                  <a:cubicBezTo>
                    <a:pt x="78" y="45"/>
                    <a:pt x="78" y="41"/>
                    <a:pt x="78" y="37"/>
                  </a:cubicBezTo>
                  <a:cubicBezTo>
                    <a:pt x="78" y="32"/>
                    <a:pt x="75" y="30"/>
                    <a:pt x="70" y="28"/>
                  </a:cubicBezTo>
                  <a:cubicBezTo>
                    <a:pt x="62" y="24"/>
                    <a:pt x="61" y="20"/>
                    <a:pt x="67" y="13"/>
                  </a:cubicBezTo>
                  <a:cubicBezTo>
                    <a:pt x="68" y="11"/>
                    <a:pt x="70" y="11"/>
                    <a:pt x="72" y="12"/>
                  </a:cubicBezTo>
                  <a:cubicBezTo>
                    <a:pt x="75" y="13"/>
                    <a:pt x="77" y="15"/>
                    <a:pt x="78" y="17"/>
                  </a:cubicBezTo>
                  <a:cubicBezTo>
                    <a:pt x="82" y="23"/>
                    <a:pt x="89" y="26"/>
                    <a:pt x="96" y="28"/>
                  </a:cubicBezTo>
                  <a:cubicBezTo>
                    <a:pt x="103" y="30"/>
                    <a:pt x="109" y="34"/>
                    <a:pt x="113" y="40"/>
                  </a:cubicBezTo>
                  <a:cubicBezTo>
                    <a:pt x="106" y="41"/>
                    <a:pt x="98" y="41"/>
                    <a:pt x="92" y="4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474" y="3099"/>
              <a:ext cx="158" cy="134"/>
            </a:xfrm>
            <a:custGeom>
              <a:avLst/>
              <a:gdLst>
                <a:gd name="T0" fmla="*/ 59 w 68"/>
                <a:gd name="T1" fmla="*/ 7 h 58"/>
                <a:gd name="T2" fmla="*/ 51 w 68"/>
                <a:gd name="T3" fmla="*/ 5 h 58"/>
                <a:gd name="T4" fmla="*/ 28 w 68"/>
                <a:gd name="T5" fmla="*/ 9 h 58"/>
                <a:gd name="T6" fmla="*/ 22 w 68"/>
                <a:gd name="T7" fmla="*/ 13 h 58"/>
                <a:gd name="T8" fmla="*/ 16 w 68"/>
                <a:gd name="T9" fmla="*/ 17 h 58"/>
                <a:gd name="T10" fmla="*/ 17 w 68"/>
                <a:gd name="T11" fmla="*/ 27 h 58"/>
                <a:gd name="T12" fmla="*/ 7 w 68"/>
                <a:gd name="T13" fmla="*/ 42 h 58"/>
                <a:gd name="T14" fmla="*/ 1 w 68"/>
                <a:gd name="T15" fmla="*/ 43 h 58"/>
                <a:gd name="T16" fmla="*/ 5 w 68"/>
                <a:gd name="T17" fmla="*/ 48 h 58"/>
                <a:gd name="T18" fmla="*/ 30 w 68"/>
                <a:gd name="T19" fmla="*/ 54 h 58"/>
                <a:gd name="T20" fmla="*/ 56 w 68"/>
                <a:gd name="T21" fmla="*/ 52 h 58"/>
                <a:gd name="T22" fmla="*/ 57 w 68"/>
                <a:gd name="T23" fmla="*/ 36 h 58"/>
                <a:gd name="T24" fmla="*/ 65 w 68"/>
                <a:gd name="T25" fmla="*/ 19 h 58"/>
                <a:gd name="T26" fmla="*/ 59 w 68"/>
                <a:gd name="T27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58">
                  <a:moveTo>
                    <a:pt x="59" y="7"/>
                  </a:moveTo>
                  <a:cubicBezTo>
                    <a:pt x="56" y="6"/>
                    <a:pt x="53" y="6"/>
                    <a:pt x="51" y="5"/>
                  </a:cubicBezTo>
                  <a:cubicBezTo>
                    <a:pt x="42" y="0"/>
                    <a:pt x="35" y="3"/>
                    <a:pt x="28" y="9"/>
                  </a:cubicBezTo>
                  <a:cubicBezTo>
                    <a:pt x="26" y="10"/>
                    <a:pt x="25" y="13"/>
                    <a:pt x="22" y="13"/>
                  </a:cubicBezTo>
                  <a:cubicBezTo>
                    <a:pt x="17" y="12"/>
                    <a:pt x="17" y="14"/>
                    <a:pt x="16" y="17"/>
                  </a:cubicBezTo>
                  <a:cubicBezTo>
                    <a:pt x="15" y="21"/>
                    <a:pt x="16" y="23"/>
                    <a:pt x="17" y="27"/>
                  </a:cubicBezTo>
                  <a:cubicBezTo>
                    <a:pt x="21" y="36"/>
                    <a:pt x="17" y="42"/>
                    <a:pt x="7" y="42"/>
                  </a:cubicBezTo>
                  <a:cubicBezTo>
                    <a:pt x="5" y="42"/>
                    <a:pt x="2" y="39"/>
                    <a:pt x="1" y="43"/>
                  </a:cubicBezTo>
                  <a:cubicBezTo>
                    <a:pt x="0" y="47"/>
                    <a:pt x="3" y="47"/>
                    <a:pt x="5" y="48"/>
                  </a:cubicBezTo>
                  <a:cubicBezTo>
                    <a:pt x="13" y="54"/>
                    <a:pt x="22" y="52"/>
                    <a:pt x="30" y="54"/>
                  </a:cubicBezTo>
                  <a:cubicBezTo>
                    <a:pt x="38" y="57"/>
                    <a:pt x="47" y="58"/>
                    <a:pt x="56" y="52"/>
                  </a:cubicBezTo>
                  <a:cubicBezTo>
                    <a:pt x="49" y="46"/>
                    <a:pt x="53" y="41"/>
                    <a:pt x="57" y="36"/>
                  </a:cubicBezTo>
                  <a:cubicBezTo>
                    <a:pt x="61" y="31"/>
                    <a:pt x="62" y="25"/>
                    <a:pt x="65" y="19"/>
                  </a:cubicBezTo>
                  <a:cubicBezTo>
                    <a:pt x="68" y="13"/>
                    <a:pt x="66" y="10"/>
                    <a:pt x="59" y="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245" y="3083"/>
              <a:ext cx="211" cy="127"/>
            </a:xfrm>
            <a:custGeom>
              <a:avLst/>
              <a:gdLst>
                <a:gd name="T0" fmla="*/ 2 w 91"/>
                <a:gd name="T1" fmla="*/ 3 h 55"/>
                <a:gd name="T2" fmla="*/ 28 w 91"/>
                <a:gd name="T3" fmla="*/ 10 h 55"/>
                <a:gd name="T4" fmla="*/ 43 w 91"/>
                <a:gd name="T5" fmla="*/ 6 h 55"/>
                <a:gd name="T6" fmla="*/ 63 w 91"/>
                <a:gd name="T7" fmla="*/ 4 h 55"/>
                <a:gd name="T8" fmla="*/ 91 w 91"/>
                <a:gd name="T9" fmla="*/ 22 h 55"/>
                <a:gd name="T10" fmla="*/ 70 w 91"/>
                <a:gd name="T11" fmla="*/ 37 h 55"/>
                <a:gd name="T12" fmla="*/ 58 w 91"/>
                <a:gd name="T13" fmla="*/ 50 h 55"/>
                <a:gd name="T14" fmla="*/ 55 w 91"/>
                <a:gd name="T15" fmla="*/ 55 h 55"/>
                <a:gd name="T16" fmla="*/ 51 w 91"/>
                <a:gd name="T17" fmla="*/ 54 h 55"/>
                <a:gd name="T18" fmla="*/ 51 w 91"/>
                <a:gd name="T19" fmla="*/ 52 h 55"/>
                <a:gd name="T20" fmla="*/ 48 w 91"/>
                <a:gd name="T21" fmla="*/ 41 h 55"/>
                <a:gd name="T22" fmla="*/ 15 w 91"/>
                <a:gd name="T23" fmla="*/ 24 h 55"/>
                <a:gd name="T24" fmla="*/ 11 w 91"/>
                <a:gd name="T25" fmla="*/ 23 h 55"/>
                <a:gd name="T26" fmla="*/ 1 w 91"/>
                <a:gd name="T27" fmla="*/ 4 h 55"/>
                <a:gd name="T28" fmla="*/ 2 w 91"/>
                <a:gd name="T29" fmla="*/ 4 h 55"/>
                <a:gd name="T30" fmla="*/ 2 w 91"/>
                <a:gd name="T31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55">
                  <a:moveTo>
                    <a:pt x="2" y="3"/>
                  </a:moveTo>
                  <a:cubicBezTo>
                    <a:pt x="11" y="5"/>
                    <a:pt x="19" y="8"/>
                    <a:pt x="28" y="10"/>
                  </a:cubicBezTo>
                  <a:cubicBezTo>
                    <a:pt x="34" y="11"/>
                    <a:pt x="39" y="10"/>
                    <a:pt x="43" y="6"/>
                  </a:cubicBezTo>
                  <a:cubicBezTo>
                    <a:pt x="49" y="0"/>
                    <a:pt x="56" y="1"/>
                    <a:pt x="63" y="4"/>
                  </a:cubicBezTo>
                  <a:cubicBezTo>
                    <a:pt x="74" y="7"/>
                    <a:pt x="83" y="14"/>
                    <a:pt x="91" y="22"/>
                  </a:cubicBezTo>
                  <a:cubicBezTo>
                    <a:pt x="87" y="32"/>
                    <a:pt x="78" y="34"/>
                    <a:pt x="70" y="37"/>
                  </a:cubicBezTo>
                  <a:cubicBezTo>
                    <a:pt x="63" y="40"/>
                    <a:pt x="58" y="42"/>
                    <a:pt x="58" y="50"/>
                  </a:cubicBezTo>
                  <a:cubicBezTo>
                    <a:pt x="58" y="52"/>
                    <a:pt x="57" y="54"/>
                    <a:pt x="55" y="55"/>
                  </a:cubicBezTo>
                  <a:cubicBezTo>
                    <a:pt x="54" y="55"/>
                    <a:pt x="52" y="55"/>
                    <a:pt x="51" y="54"/>
                  </a:cubicBezTo>
                  <a:cubicBezTo>
                    <a:pt x="49" y="54"/>
                    <a:pt x="50" y="53"/>
                    <a:pt x="51" y="52"/>
                  </a:cubicBezTo>
                  <a:cubicBezTo>
                    <a:pt x="53" y="47"/>
                    <a:pt x="51" y="44"/>
                    <a:pt x="48" y="41"/>
                  </a:cubicBezTo>
                  <a:cubicBezTo>
                    <a:pt x="39" y="31"/>
                    <a:pt x="29" y="23"/>
                    <a:pt x="15" y="24"/>
                  </a:cubicBezTo>
                  <a:cubicBezTo>
                    <a:pt x="13" y="24"/>
                    <a:pt x="11" y="24"/>
                    <a:pt x="11" y="23"/>
                  </a:cubicBezTo>
                  <a:cubicBezTo>
                    <a:pt x="6" y="17"/>
                    <a:pt x="0" y="12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685" y="1981"/>
              <a:ext cx="303" cy="272"/>
            </a:xfrm>
            <a:custGeom>
              <a:avLst/>
              <a:gdLst>
                <a:gd name="T0" fmla="*/ 125 w 131"/>
                <a:gd name="T1" fmla="*/ 100 h 117"/>
                <a:gd name="T2" fmla="*/ 117 w 131"/>
                <a:gd name="T3" fmla="*/ 104 h 117"/>
                <a:gd name="T4" fmla="*/ 117 w 131"/>
                <a:gd name="T5" fmla="*/ 104 h 117"/>
                <a:gd name="T6" fmla="*/ 111 w 131"/>
                <a:gd name="T7" fmla="*/ 104 h 117"/>
                <a:gd name="T8" fmla="*/ 111 w 131"/>
                <a:gd name="T9" fmla="*/ 98 h 117"/>
                <a:gd name="T10" fmla="*/ 114 w 131"/>
                <a:gd name="T11" fmla="*/ 89 h 117"/>
                <a:gd name="T12" fmla="*/ 116 w 131"/>
                <a:gd name="T13" fmla="*/ 85 h 117"/>
                <a:gd name="T14" fmla="*/ 119 w 131"/>
                <a:gd name="T15" fmla="*/ 83 h 117"/>
                <a:gd name="T16" fmla="*/ 120 w 131"/>
                <a:gd name="T17" fmla="*/ 82 h 117"/>
                <a:gd name="T18" fmla="*/ 123 w 131"/>
                <a:gd name="T19" fmla="*/ 76 h 117"/>
                <a:gd name="T20" fmla="*/ 119 w 131"/>
                <a:gd name="T21" fmla="*/ 75 h 117"/>
                <a:gd name="T22" fmla="*/ 114 w 131"/>
                <a:gd name="T23" fmla="*/ 74 h 117"/>
                <a:gd name="T24" fmla="*/ 107 w 131"/>
                <a:gd name="T25" fmla="*/ 73 h 117"/>
                <a:gd name="T26" fmla="*/ 90 w 131"/>
                <a:gd name="T27" fmla="*/ 67 h 117"/>
                <a:gd name="T28" fmla="*/ 87 w 131"/>
                <a:gd name="T29" fmla="*/ 64 h 117"/>
                <a:gd name="T30" fmla="*/ 78 w 131"/>
                <a:gd name="T31" fmla="*/ 35 h 117"/>
                <a:gd name="T32" fmla="*/ 80 w 131"/>
                <a:gd name="T33" fmla="*/ 29 h 117"/>
                <a:gd name="T34" fmla="*/ 78 w 131"/>
                <a:gd name="T35" fmla="*/ 26 h 117"/>
                <a:gd name="T36" fmla="*/ 75 w 131"/>
                <a:gd name="T37" fmla="*/ 22 h 117"/>
                <a:gd name="T38" fmla="*/ 73 w 131"/>
                <a:gd name="T39" fmla="*/ 20 h 117"/>
                <a:gd name="T40" fmla="*/ 72 w 131"/>
                <a:gd name="T41" fmla="*/ 18 h 117"/>
                <a:gd name="T42" fmla="*/ 66 w 131"/>
                <a:gd name="T43" fmla="*/ 5 h 117"/>
                <a:gd name="T44" fmla="*/ 53 w 131"/>
                <a:gd name="T45" fmla="*/ 2 h 117"/>
                <a:gd name="T46" fmla="*/ 48 w 131"/>
                <a:gd name="T47" fmla="*/ 15 h 117"/>
                <a:gd name="T48" fmla="*/ 46 w 131"/>
                <a:gd name="T49" fmla="*/ 20 h 117"/>
                <a:gd name="T50" fmla="*/ 42 w 131"/>
                <a:gd name="T51" fmla="*/ 17 h 117"/>
                <a:gd name="T52" fmla="*/ 35 w 131"/>
                <a:gd name="T53" fmla="*/ 3 h 117"/>
                <a:gd name="T54" fmla="*/ 26 w 131"/>
                <a:gd name="T55" fmla="*/ 6 h 117"/>
                <a:gd name="T56" fmla="*/ 23 w 131"/>
                <a:gd name="T57" fmla="*/ 8 h 117"/>
                <a:gd name="T58" fmla="*/ 18 w 131"/>
                <a:gd name="T59" fmla="*/ 17 h 117"/>
                <a:gd name="T60" fmla="*/ 15 w 131"/>
                <a:gd name="T61" fmla="*/ 27 h 117"/>
                <a:gd name="T62" fmla="*/ 5 w 131"/>
                <a:gd name="T63" fmla="*/ 32 h 117"/>
                <a:gd name="T64" fmla="*/ 4 w 131"/>
                <a:gd name="T65" fmla="*/ 43 h 117"/>
                <a:gd name="T66" fmla="*/ 29 w 131"/>
                <a:gd name="T67" fmla="*/ 45 h 117"/>
                <a:gd name="T68" fmla="*/ 51 w 131"/>
                <a:gd name="T69" fmla="*/ 59 h 117"/>
                <a:gd name="T70" fmla="*/ 57 w 131"/>
                <a:gd name="T71" fmla="*/ 69 h 117"/>
                <a:gd name="T72" fmla="*/ 59 w 131"/>
                <a:gd name="T73" fmla="*/ 76 h 117"/>
                <a:gd name="T74" fmla="*/ 71 w 131"/>
                <a:gd name="T75" fmla="*/ 97 h 117"/>
                <a:gd name="T76" fmla="*/ 82 w 131"/>
                <a:gd name="T77" fmla="*/ 101 h 117"/>
                <a:gd name="T78" fmla="*/ 100 w 131"/>
                <a:gd name="T79" fmla="*/ 112 h 117"/>
                <a:gd name="T80" fmla="*/ 108 w 131"/>
                <a:gd name="T81" fmla="*/ 115 h 117"/>
                <a:gd name="T82" fmla="*/ 118 w 131"/>
                <a:gd name="T83" fmla="*/ 114 h 117"/>
                <a:gd name="T84" fmla="*/ 121 w 131"/>
                <a:gd name="T85" fmla="*/ 112 h 117"/>
                <a:gd name="T86" fmla="*/ 130 w 131"/>
                <a:gd name="T87" fmla="*/ 108 h 117"/>
                <a:gd name="T88" fmla="*/ 129 w 131"/>
                <a:gd name="T89" fmla="*/ 102 h 117"/>
                <a:gd name="T90" fmla="*/ 125 w 131"/>
                <a:gd name="T91" fmla="*/ 10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1" h="117">
                  <a:moveTo>
                    <a:pt x="125" y="100"/>
                  </a:moveTo>
                  <a:cubicBezTo>
                    <a:pt x="122" y="101"/>
                    <a:pt x="119" y="101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4" y="107"/>
                    <a:pt x="112" y="107"/>
                    <a:pt x="111" y="104"/>
                  </a:cubicBezTo>
                  <a:cubicBezTo>
                    <a:pt x="110" y="102"/>
                    <a:pt x="110" y="100"/>
                    <a:pt x="111" y="98"/>
                  </a:cubicBezTo>
                  <a:cubicBezTo>
                    <a:pt x="111" y="95"/>
                    <a:pt x="111" y="91"/>
                    <a:pt x="114" y="89"/>
                  </a:cubicBezTo>
                  <a:cubicBezTo>
                    <a:pt x="115" y="87"/>
                    <a:pt x="116" y="86"/>
                    <a:pt x="116" y="85"/>
                  </a:cubicBezTo>
                  <a:cubicBezTo>
                    <a:pt x="117" y="84"/>
                    <a:pt x="117" y="83"/>
                    <a:pt x="119" y="83"/>
                  </a:cubicBezTo>
                  <a:cubicBezTo>
                    <a:pt x="119" y="83"/>
                    <a:pt x="119" y="82"/>
                    <a:pt x="120" y="82"/>
                  </a:cubicBezTo>
                  <a:cubicBezTo>
                    <a:pt x="121" y="80"/>
                    <a:pt x="124" y="79"/>
                    <a:pt x="123" y="76"/>
                  </a:cubicBezTo>
                  <a:cubicBezTo>
                    <a:pt x="121" y="76"/>
                    <a:pt x="120" y="75"/>
                    <a:pt x="119" y="75"/>
                  </a:cubicBezTo>
                  <a:cubicBezTo>
                    <a:pt x="117" y="76"/>
                    <a:pt x="115" y="75"/>
                    <a:pt x="114" y="74"/>
                  </a:cubicBezTo>
                  <a:cubicBezTo>
                    <a:pt x="112" y="73"/>
                    <a:pt x="110" y="73"/>
                    <a:pt x="107" y="73"/>
                  </a:cubicBezTo>
                  <a:cubicBezTo>
                    <a:pt x="101" y="73"/>
                    <a:pt x="94" y="72"/>
                    <a:pt x="90" y="67"/>
                  </a:cubicBezTo>
                  <a:cubicBezTo>
                    <a:pt x="89" y="66"/>
                    <a:pt x="88" y="65"/>
                    <a:pt x="87" y="64"/>
                  </a:cubicBezTo>
                  <a:cubicBezTo>
                    <a:pt x="81" y="55"/>
                    <a:pt x="75" y="46"/>
                    <a:pt x="78" y="35"/>
                  </a:cubicBezTo>
                  <a:cubicBezTo>
                    <a:pt x="79" y="33"/>
                    <a:pt x="79" y="31"/>
                    <a:pt x="80" y="29"/>
                  </a:cubicBezTo>
                  <a:cubicBezTo>
                    <a:pt x="79" y="28"/>
                    <a:pt x="78" y="28"/>
                    <a:pt x="78" y="26"/>
                  </a:cubicBezTo>
                  <a:cubicBezTo>
                    <a:pt x="77" y="25"/>
                    <a:pt x="76" y="24"/>
                    <a:pt x="75" y="22"/>
                  </a:cubicBezTo>
                  <a:cubicBezTo>
                    <a:pt x="74" y="22"/>
                    <a:pt x="73" y="21"/>
                    <a:pt x="73" y="20"/>
                  </a:cubicBezTo>
                  <a:cubicBezTo>
                    <a:pt x="73" y="19"/>
                    <a:pt x="73" y="19"/>
                    <a:pt x="72" y="18"/>
                  </a:cubicBezTo>
                  <a:cubicBezTo>
                    <a:pt x="66" y="16"/>
                    <a:pt x="69" y="9"/>
                    <a:pt x="66" y="5"/>
                  </a:cubicBezTo>
                  <a:cubicBezTo>
                    <a:pt x="61" y="4"/>
                    <a:pt x="58" y="0"/>
                    <a:pt x="53" y="2"/>
                  </a:cubicBezTo>
                  <a:cubicBezTo>
                    <a:pt x="46" y="6"/>
                    <a:pt x="46" y="6"/>
                    <a:pt x="48" y="15"/>
                  </a:cubicBezTo>
                  <a:cubicBezTo>
                    <a:pt x="48" y="17"/>
                    <a:pt x="50" y="19"/>
                    <a:pt x="46" y="20"/>
                  </a:cubicBezTo>
                  <a:cubicBezTo>
                    <a:pt x="44" y="21"/>
                    <a:pt x="41" y="19"/>
                    <a:pt x="42" y="17"/>
                  </a:cubicBezTo>
                  <a:cubicBezTo>
                    <a:pt x="43" y="10"/>
                    <a:pt x="37" y="8"/>
                    <a:pt x="35" y="3"/>
                  </a:cubicBezTo>
                  <a:cubicBezTo>
                    <a:pt x="32" y="4"/>
                    <a:pt x="29" y="5"/>
                    <a:pt x="26" y="6"/>
                  </a:cubicBezTo>
                  <a:cubicBezTo>
                    <a:pt x="25" y="7"/>
                    <a:pt x="25" y="8"/>
                    <a:pt x="23" y="8"/>
                  </a:cubicBezTo>
                  <a:cubicBezTo>
                    <a:pt x="20" y="10"/>
                    <a:pt x="15" y="11"/>
                    <a:pt x="18" y="17"/>
                  </a:cubicBezTo>
                  <a:cubicBezTo>
                    <a:pt x="21" y="22"/>
                    <a:pt x="18" y="25"/>
                    <a:pt x="15" y="27"/>
                  </a:cubicBezTo>
                  <a:cubicBezTo>
                    <a:pt x="11" y="29"/>
                    <a:pt x="8" y="30"/>
                    <a:pt x="5" y="32"/>
                  </a:cubicBezTo>
                  <a:cubicBezTo>
                    <a:pt x="0" y="35"/>
                    <a:pt x="0" y="41"/>
                    <a:pt x="4" y="43"/>
                  </a:cubicBezTo>
                  <a:cubicBezTo>
                    <a:pt x="12" y="45"/>
                    <a:pt x="20" y="48"/>
                    <a:pt x="29" y="45"/>
                  </a:cubicBezTo>
                  <a:cubicBezTo>
                    <a:pt x="40" y="42"/>
                    <a:pt x="51" y="49"/>
                    <a:pt x="51" y="59"/>
                  </a:cubicBezTo>
                  <a:cubicBezTo>
                    <a:pt x="51" y="65"/>
                    <a:pt x="51" y="68"/>
                    <a:pt x="57" y="69"/>
                  </a:cubicBezTo>
                  <a:cubicBezTo>
                    <a:pt x="60" y="70"/>
                    <a:pt x="60" y="73"/>
                    <a:pt x="59" y="76"/>
                  </a:cubicBezTo>
                  <a:cubicBezTo>
                    <a:pt x="56" y="88"/>
                    <a:pt x="59" y="94"/>
                    <a:pt x="71" y="97"/>
                  </a:cubicBezTo>
                  <a:cubicBezTo>
                    <a:pt x="74" y="98"/>
                    <a:pt x="79" y="99"/>
                    <a:pt x="82" y="101"/>
                  </a:cubicBezTo>
                  <a:cubicBezTo>
                    <a:pt x="88" y="105"/>
                    <a:pt x="96" y="106"/>
                    <a:pt x="100" y="112"/>
                  </a:cubicBezTo>
                  <a:cubicBezTo>
                    <a:pt x="102" y="116"/>
                    <a:pt x="104" y="117"/>
                    <a:pt x="108" y="115"/>
                  </a:cubicBezTo>
                  <a:cubicBezTo>
                    <a:pt x="112" y="114"/>
                    <a:pt x="115" y="115"/>
                    <a:pt x="118" y="114"/>
                  </a:cubicBezTo>
                  <a:cubicBezTo>
                    <a:pt x="119" y="113"/>
                    <a:pt x="119" y="112"/>
                    <a:pt x="121" y="112"/>
                  </a:cubicBezTo>
                  <a:cubicBezTo>
                    <a:pt x="123" y="108"/>
                    <a:pt x="128" y="112"/>
                    <a:pt x="130" y="108"/>
                  </a:cubicBezTo>
                  <a:cubicBezTo>
                    <a:pt x="131" y="106"/>
                    <a:pt x="130" y="104"/>
                    <a:pt x="129" y="102"/>
                  </a:cubicBezTo>
                  <a:cubicBezTo>
                    <a:pt x="128" y="101"/>
                    <a:pt x="127" y="101"/>
                    <a:pt x="125" y="10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2095" y="2158"/>
              <a:ext cx="125" cy="116"/>
            </a:xfrm>
            <a:custGeom>
              <a:avLst/>
              <a:gdLst>
                <a:gd name="T0" fmla="*/ 51 w 54"/>
                <a:gd name="T1" fmla="*/ 12 h 50"/>
                <a:gd name="T2" fmla="*/ 51 w 54"/>
                <a:gd name="T3" fmla="*/ 12 h 50"/>
                <a:gd name="T4" fmla="*/ 25 w 54"/>
                <a:gd name="T5" fmla="*/ 2 h 50"/>
                <a:gd name="T6" fmla="*/ 13 w 54"/>
                <a:gd name="T7" fmla="*/ 2 h 50"/>
                <a:gd name="T8" fmla="*/ 9 w 54"/>
                <a:gd name="T9" fmla="*/ 5 h 50"/>
                <a:gd name="T10" fmla="*/ 9 w 54"/>
                <a:gd name="T11" fmla="*/ 47 h 50"/>
                <a:gd name="T12" fmla="*/ 9 w 54"/>
                <a:gd name="T13" fmla="*/ 48 h 50"/>
                <a:gd name="T14" fmla="*/ 18 w 54"/>
                <a:gd name="T15" fmla="*/ 45 h 50"/>
                <a:gd name="T16" fmla="*/ 29 w 54"/>
                <a:gd name="T17" fmla="*/ 44 h 50"/>
                <a:gd name="T18" fmla="*/ 31 w 54"/>
                <a:gd name="T19" fmla="*/ 47 h 50"/>
                <a:gd name="T20" fmla="*/ 33 w 54"/>
                <a:gd name="T21" fmla="*/ 50 h 50"/>
                <a:gd name="T22" fmla="*/ 38 w 54"/>
                <a:gd name="T23" fmla="*/ 49 h 50"/>
                <a:gd name="T24" fmla="*/ 50 w 54"/>
                <a:gd name="T25" fmla="*/ 31 h 50"/>
                <a:gd name="T26" fmla="*/ 54 w 54"/>
                <a:gd name="T27" fmla="*/ 25 h 50"/>
                <a:gd name="T28" fmla="*/ 51 w 54"/>
                <a:gd name="T29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0"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42" y="8"/>
                    <a:pt x="34" y="4"/>
                    <a:pt x="25" y="2"/>
                  </a:cubicBezTo>
                  <a:cubicBezTo>
                    <a:pt x="21" y="0"/>
                    <a:pt x="17" y="1"/>
                    <a:pt x="13" y="2"/>
                  </a:cubicBezTo>
                  <a:cubicBezTo>
                    <a:pt x="11" y="2"/>
                    <a:pt x="9" y="3"/>
                    <a:pt x="9" y="5"/>
                  </a:cubicBezTo>
                  <a:cubicBezTo>
                    <a:pt x="5" y="19"/>
                    <a:pt x="0" y="33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2" y="47"/>
                    <a:pt x="15" y="46"/>
                    <a:pt x="18" y="45"/>
                  </a:cubicBezTo>
                  <a:cubicBezTo>
                    <a:pt x="23" y="36"/>
                    <a:pt x="23" y="36"/>
                    <a:pt x="29" y="44"/>
                  </a:cubicBezTo>
                  <a:cubicBezTo>
                    <a:pt x="30" y="45"/>
                    <a:pt x="30" y="46"/>
                    <a:pt x="31" y="47"/>
                  </a:cubicBezTo>
                  <a:cubicBezTo>
                    <a:pt x="32" y="47"/>
                    <a:pt x="33" y="48"/>
                    <a:pt x="33" y="50"/>
                  </a:cubicBezTo>
                  <a:cubicBezTo>
                    <a:pt x="35" y="50"/>
                    <a:pt x="36" y="50"/>
                    <a:pt x="38" y="49"/>
                  </a:cubicBezTo>
                  <a:cubicBezTo>
                    <a:pt x="42" y="43"/>
                    <a:pt x="46" y="37"/>
                    <a:pt x="50" y="31"/>
                  </a:cubicBezTo>
                  <a:cubicBezTo>
                    <a:pt x="52" y="29"/>
                    <a:pt x="53" y="27"/>
                    <a:pt x="54" y="25"/>
                  </a:cubicBezTo>
                  <a:cubicBezTo>
                    <a:pt x="54" y="20"/>
                    <a:pt x="53" y="16"/>
                    <a:pt x="51" y="1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504" y="2995"/>
              <a:ext cx="142" cy="113"/>
            </a:xfrm>
            <a:custGeom>
              <a:avLst/>
              <a:gdLst>
                <a:gd name="T0" fmla="*/ 1 w 61"/>
                <a:gd name="T1" fmla="*/ 25 h 49"/>
                <a:gd name="T2" fmla="*/ 9 w 61"/>
                <a:gd name="T3" fmla="*/ 7 h 49"/>
                <a:gd name="T4" fmla="*/ 11 w 61"/>
                <a:gd name="T5" fmla="*/ 6 h 49"/>
                <a:gd name="T6" fmla="*/ 31 w 61"/>
                <a:gd name="T7" fmla="*/ 0 h 49"/>
                <a:gd name="T8" fmla="*/ 34 w 61"/>
                <a:gd name="T9" fmla="*/ 4 h 49"/>
                <a:gd name="T10" fmla="*/ 49 w 61"/>
                <a:gd name="T11" fmla="*/ 17 h 49"/>
                <a:gd name="T12" fmla="*/ 55 w 61"/>
                <a:gd name="T13" fmla="*/ 26 h 49"/>
                <a:gd name="T14" fmla="*/ 57 w 61"/>
                <a:gd name="T15" fmla="*/ 40 h 49"/>
                <a:gd name="T16" fmla="*/ 59 w 61"/>
                <a:gd name="T17" fmla="*/ 47 h 49"/>
                <a:gd name="T18" fmla="*/ 31 w 61"/>
                <a:gd name="T19" fmla="*/ 40 h 49"/>
                <a:gd name="T20" fmla="*/ 1 w 61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9">
                  <a:moveTo>
                    <a:pt x="1" y="25"/>
                  </a:moveTo>
                  <a:cubicBezTo>
                    <a:pt x="0" y="18"/>
                    <a:pt x="8" y="14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9" y="7"/>
                    <a:pt x="26" y="4"/>
                    <a:pt x="31" y="0"/>
                  </a:cubicBezTo>
                  <a:cubicBezTo>
                    <a:pt x="34" y="1"/>
                    <a:pt x="34" y="2"/>
                    <a:pt x="34" y="4"/>
                  </a:cubicBezTo>
                  <a:cubicBezTo>
                    <a:pt x="37" y="16"/>
                    <a:pt x="37" y="16"/>
                    <a:pt x="49" y="17"/>
                  </a:cubicBezTo>
                  <a:cubicBezTo>
                    <a:pt x="56" y="18"/>
                    <a:pt x="57" y="18"/>
                    <a:pt x="55" y="26"/>
                  </a:cubicBezTo>
                  <a:cubicBezTo>
                    <a:pt x="54" y="31"/>
                    <a:pt x="56" y="35"/>
                    <a:pt x="57" y="40"/>
                  </a:cubicBezTo>
                  <a:cubicBezTo>
                    <a:pt x="58" y="42"/>
                    <a:pt x="61" y="44"/>
                    <a:pt x="59" y="47"/>
                  </a:cubicBezTo>
                  <a:cubicBezTo>
                    <a:pt x="49" y="49"/>
                    <a:pt x="40" y="44"/>
                    <a:pt x="31" y="40"/>
                  </a:cubicBezTo>
                  <a:cubicBezTo>
                    <a:pt x="20" y="36"/>
                    <a:pt x="11" y="30"/>
                    <a:pt x="1" y="2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1960" y="2747"/>
              <a:ext cx="37" cy="46"/>
            </a:xfrm>
            <a:custGeom>
              <a:avLst/>
              <a:gdLst>
                <a:gd name="T0" fmla="*/ 3 w 16"/>
                <a:gd name="T1" fmla="*/ 20 h 20"/>
                <a:gd name="T2" fmla="*/ 2 w 16"/>
                <a:gd name="T3" fmla="*/ 10 h 20"/>
                <a:gd name="T4" fmla="*/ 1 w 16"/>
                <a:gd name="T5" fmla="*/ 1 h 20"/>
                <a:gd name="T6" fmla="*/ 16 w 16"/>
                <a:gd name="T7" fmla="*/ 0 h 20"/>
                <a:gd name="T8" fmla="*/ 3 w 16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3" y="20"/>
                  </a:moveTo>
                  <a:cubicBezTo>
                    <a:pt x="4" y="17"/>
                    <a:pt x="6" y="13"/>
                    <a:pt x="2" y="10"/>
                  </a:cubicBezTo>
                  <a:cubicBezTo>
                    <a:pt x="0" y="8"/>
                    <a:pt x="0" y="4"/>
                    <a:pt x="1" y="1"/>
                  </a:cubicBezTo>
                  <a:cubicBezTo>
                    <a:pt x="6" y="1"/>
                    <a:pt x="11" y="0"/>
                    <a:pt x="16" y="0"/>
                  </a:cubicBezTo>
                  <a:cubicBezTo>
                    <a:pt x="16" y="10"/>
                    <a:pt x="13" y="17"/>
                    <a:pt x="3" y="2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1007" y="2114"/>
              <a:ext cx="456" cy="438"/>
            </a:xfrm>
            <a:custGeom>
              <a:avLst/>
              <a:gdLst>
                <a:gd name="T0" fmla="*/ 187 w 197"/>
                <a:gd name="T1" fmla="*/ 164 h 189"/>
                <a:gd name="T2" fmla="*/ 183 w 197"/>
                <a:gd name="T3" fmla="*/ 162 h 189"/>
                <a:gd name="T4" fmla="*/ 175 w 197"/>
                <a:gd name="T5" fmla="*/ 152 h 189"/>
                <a:gd name="T6" fmla="*/ 177 w 197"/>
                <a:gd name="T7" fmla="*/ 148 h 189"/>
                <a:gd name="T8" fmla="*/ 156 w 197"/>
                <a:gd name="T9" fmla="*/ 141 h 189"/>
                <a:gd name="T10" fmla="*/ 144 w 197"/>
                <a:gd name="T11" fmla="*/ 135 h 189"/>
                <a:gd name="T12" fmla="*/ 140 w 197"/>
                <a:gd name="T13" fmla="*/ 124 h 189"/>
                <a:gd name="T14" fmla="*/ 140 w 197"/>
                <a:gd name="T15" fmla="*/ 123 h 189"/>
                <a:gd name="T16" fmla="*/ 129 w 197"/>
                <a:gd name="T17" fmla="*/ 120 h 189"/>
                <a:gd name="T18" fmla="*/ 118 w 197"/>
                <a:gd name="T19" fmla="*/ 110 h 189"/>
                <a:gd name="T20" fmla="*/ 126 w 197"/>
                <a:gd name="T21" fmla="*/ 99 h 189"/>
                <a:gd name="T22" fmla="*/ 135 w 197"/>
                <a:gd name="T23" fmla="*/ 94 h 189"/>
                <a:gd name="T24" fmla="*/ 143 w 197"/>
                <a:gd name="T25" fmla="*/ 87 h 189"/>
                <a:gd name="T26" fmla="*/ 141 w 197"/>
                <a:gd name="T27" fmla="*/ 79 h 189"/>
                <a:gd name="T28" fmla="*/ 120 w 197"/>
                <a:gd name="T29" fmla="*/ 75 h 189"/>
                <a:gd name="T30" fmla="*/ 107 w 197"/>
                <a:gd name="T31" fmla="*/ 67 h 189"/>
                <a:gd name="T32" fmla="*/ 104 w 197"/>
                <a:gd name="T33" fmla="*/ 57 h 189"/>
                <a:gd name="T34" fmla="*/ 89 w 197"/>
                <a:gd name="T35" fmla="*/ 55 h 189"/>
                <a:gd name="T36" fmla="*/ 73 w 197"/>
                <a:gd name="T37" fmla="*/ 35 h 189"/>
                <a:gd name="T38" fmla="*/ 66 w 197"/>
                <a:gd name="T39" fmla="*/ 32 h 189"/>
                <a:gd name="T40" fmla="*/ 53 w 197"/>
                <a:gd name="T41" fmla="*/ 27 h 189"/>
                <a:gd name="T42" fmla="*/ 40 w 197"/>
                <a:gd name="T43" fmla="*/ 19 h 189"/>
                <a:gd name="T44" fmla="*/ 38 w 197"/>
                <a:gd name="T45" fmla="*/ 17 h 189"/>
                <a:gd name="T46" fmla="*/ 29 w 197"/>
                <a:gd name="T47" fmla="*/ 7 h 189"/>
                <a:gd name="T48" fmla="*/ 19 w 197"/>
                <a:gd name="T49" fmla="*/ 0 h 189"/>
                <a:gd name="T50" fmla="*/ 0 w 197"/>
                <a:gd name="T51" fmla="*/ 13 h 189"/>
                <a:gd name="T52" fmla="*/ 12 w 197"/>
                <a:gd name="T53" fmla="*/ 29 h 189"/>
                <a:gd name="T54" fmla="*/ 21 w 197"/>
                <a:gd name="T55" fmla="*/ 37 h 189"/>
                <a:gd name="T56" fmla="*/ 36 w 197"/>
                <a:gd name="T57" fmla="*/ 63 h 189"/>
                <a:gd name="T58" fmla="*/ 49 w 197"/>
                <a:gd name="T59" fmla="*/ 76 h 189"/>
                <a:gd name="T60" fmla="*/ 78 w 197"/>
                <a:gd name="T61" fmla="*/ 95 h 189"/>
                <a:gd name="T62" fmla="*/ 91 w 197"/>
                <a:gd name="T63" fmla="*/ 116 h 189"/>
                <a:gd name="T64" fmla="*/ 100 w 197"/>
                <a:gd name="T65" fmla="*/ 130 h 189"/>
                <a:gd name="T66" fmla="*/ 130 w 197"/>
                <a:gd name="T67" fmla="*/ 153 h 189"/>
                <a:gd name="T68" fmla="*/ 147 w 197"/>
                <a:gd name="T69" fmla="*/ 164 h 189"/>
                <a:gd name="T70" fmla="*/ 161 w 197"/>
                <a:gd name="T71" fmla="*/ 174 h 189"/>
                <a:gd name="T72" fmla="*/ 182 w 197"/>
                <a:gd name="T73" fmla="*/ 189 h 189"/>
                <a:gd name="T74" fmla="*/ 197 w 197"/>
                <a:gd name="T75" fmla="*/ 178 h 189"/>
                <a:gd name="T76" fmla="*/ 187 w 197"/>
                <a:gd name="T77" fmla="*/ 16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89">
                  <a:moveTo>
                    <a:pt x="187" y="164"/>
                  </a:moveTo>
                  <a:cubicBezTo>
                    <a:pt x="186" y="163"/>
                    <a:pt x="185" y="162"/>
                    <a:pt x="183" y="162"/>
                  </a:cubicBezTo>
                  <a:cubicBezTo>
                    <a:pt x="172" y="163"/>
                    <a:pt x="171" y="162"/>
                    <a:pt x="175" y="152"/>
                  </a:cubicBezTo>
                  <a:cubicBezTo>
                    <a:pt x="176" y="151"/>
                    <a:pt x="176" y="150"/>
                    <a:pt x="177" y="148"/>
                  </a:cubicBezTo>
                  <a:cubicBezTo>
                    <a:pt x="170" y="146"/>
                    <a:pt x="164" y="140"/>
                    <a:pt x="156" y="141"/>
                  </a:cubicBezTo>
                  <a:cubicBezTo>
                    <a:pt x="150" y="142"/>
                    <a:pt x="148" y="137"/>
                    <a:pt x="144" y="135"/>
                  </a:cubicBezTo>
                  <a:cubicBezTo>
                    <a:pt x="136" y="133"/>
                    <a:pt x="143" y="127"/>
                    <a:pt x="140" y="124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36" y="122"/>
                    <a:pt x="132" y="124"/>
                    <a:pt x="129" y="120"/>
                  </a:cubicBezTo>
                  <a:cubicBezTo>
                    <a:pt x="125" y="118"/>
                    <a:pt x="121" y="114"/>
                    <a:pt x="118" y="110"/>
                  </a:cubicBezTo>
                  <a:cubicBezTo>
                    <a:pt x="122" y="107"/>
                    <a:pt x="125" y="104"/>
                    <a:pt x="126" y="99"/>
                  </a:cubicBezTo>
                  <a:cubicBezTo>
                    <a:pt x="128" y="97"/>
                    <a:pt x="129" y="91"/>
                    <a:pt x="135" y="94"/>
                  </a:cubicBezTo>
                  <a:cubicBezTo>
                    <a:pt x="139" y="96"/>
                    <a:pt x="142" y="90"/>
                    <a:pt x="143" y="87"/>
                  </a:cubicBezTo>
                  <a:cubicBezTo>
                    <a:pt x="144" y="84"/>
                    <a:pt x="144" y="79"/>
                    <a:pt x="141" y="79"/>
                  </a:cubicBezTo>
                  <a:cubicBezTo>
                    <a:pt x="134" y="78"/>
                    <a:pt x="129" y="71"/>
                    <a:pt x="120" y="75"/>
                  </a:cubicBezTo>
                  <a:cubicBezTo>
                    <a:pt x="114" y="78"/>
                    <a:pt x="109" y="74"/>
                    <a:pt x="107" y="67"/>
                  </a:cubicBezTo>
                  <a:cubicBezTo>
                    <a:pt x="106" y="64"/>
                    <a:pt x="105" y="61"/>
                    <a:pt x="104" y="57"/>
                  </a:cubicBezTo>
                  <a:cubicBezTo>
                    <a:pt x="99" y="56"/>
                    <a:pt x="93" y="58"/>
                    <a:pt x="89" y="55"/>
                  </a:cubicBezTo>
                  <a:cubicBezTo>
                    <a:pt x="85" y="47"/>
                    <a:pt x="78" y="42"/>
                    <a:pt x="73" y="35"/>
                  </a:cubicBezTo>
                  <a:cubicBezTo>
                    <a:pt x="71" y="33"/>
                    <a:pt x="69" y="32"/>
                    <a:pt x="66" y="32"/>
                  </a:cubicBezTo>
                  <a:cubicBezTo>
                    <a:pt x="60" y="33"/>
                    <a:pt x="57" y="30"/>
                    <a:pt x="53" y="27"/>
                  </a:cubicBezTo>
                  <a:cubicBezTo>
                    <a:pt x="49" y="23"/>
                    <a:pt x="47" y="17"/>
                    <a:pt x="40" y="19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8" y="11"/>
                    <a:pt x="33" y="10"/>
                    <a:pt x="29" y="7"/>
                  </a:cubicBezTo>
                  <a:cubicBezTo>
                    <a:pt x="26" y="5"/>
                    <a:pt x="23" y="3"/>
                    <a:pt x="19" y="0"/>
                  </a:cubicBezTo>
                  <a:cubicBezTo>
                    <a:pt x="12" y="3"/>
                    <a:pt x="8" y="11"/>
                    <a:pt x="0" y="13"/>
                  </a:cubicBezTo>
                  <a:cubicBezTo>
                    <a:pt x="1" y="21"/>
                    <a:pt x="6" y="26"/>
                    <a:pt x="12" y="29"/>
                  </a:cubicBezTo>
                  <a:cubicBezTo>
                    <a:pt x="15" y="31"/>
                    <a:pt x="20" y="33"/>
                    <a:pt x="21" y="37"/>
                  </a:cubicBezTo>
                  <a:cubicBezTo>
                    <a:pt x="25" y="47"/>
                    <a:pt x="32" y="54"/>
                    <a:pt x="36" y="63"/>
                  </a:cubicBezTo>
                  <a:cubicBezTo>
                    <a:pt x="39" y="68"/>
                    <a:pt x="43" y="72"/>
                    <a:pt x="49" y="76"/>
                  </a:cubicBezTo>
                  <a:cubicBezTo>
                    <a:pt x="58" y="82"/>
                    <a:pt x="68" y="89"/>
                    <a:pt x="78" y="95"/>
                  </a:cubicBezTo>
                  <a:cubicBezTo>
                    <a:pt x="86" y="100"/>
                    <a:pt x="90" y="108"/>
                    <a:pt x="91" y="116"/>
                  </a:cubicBezTo>
                  <a:cubicBezTo>
                    <a:pt x="92" y="123"/>
                    <a:pt x="95" y="126"/>
                    <a:pt x="100" y="130"/>
                  </a:cubicBezTo>
                  <a:cubicBezTo>
                    <a:pt x="110" y="137"/>
                    <a:pt x="121" y="144"/>
                    <a:pt x="130" y="153"/>
                  </a:cubicBezTo>
                  <a:cubicBezTo>
                    <a:pt x="135" y="157"/>
                    <a:pt x="141" y="161"/>
                    <a:pt x="147" y="164"/>
                  </a:cubicBezTo>
                  <a:cubicBezTo>
                    <a:pt x="152" y="166"/>
                    <a:pt x="158" y="170"/>
                    <a:pt x="161" y="174"/>
                  </a:cubicBezTo>
                  <a:cubicBezTo>
                    <a:pt x="167" y="181"/>
                    <a:pt x="174" y="185"/>
                    <a:pt x="182" y="189"/>
                  </a:cubicBezTo>
                  <a:cubicBezTo>
                    <a:pt x="186" y="184"/>
                    <a:pt x="192" y="181"/>
                    <a:pt x="197" y="178"/>
                  </a:cubicBezTo>
                  <a:cubicBezTo>
                    <a:pt x="193" y="174"/>
                    <a:pt x="191" y="168"/>
                    <a:pt x="187" y="16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1192" y="2621"/>
              <a:ext cx="39" cy="19"/>
            </a:xfrm>
            <a:custGeom>
              <a:avLst/>
              <a:gdLst>
                <a:gd name="T0" fmla="*/ 0 w 17"/>
                <a:gd name="T1" fmla="*/ 0 h 8"/>
                <a:gd name="T2" fmla="*/ 17 w 17"/>
                <a:gd name="T3" fmla="*/ 8 h 8"/>
                <a:gd name="T4" fmla="*/ 0 w 1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6" y="2"/>
                    <a:pt x="11" y="5"/>
                    <a:pt x="17" y="8"/>
                  </a:cubicBezTo>
                  <a:cubicBezTo>
                    <a:pt x="14" y="0"/>
                    <a:pt x="7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3414" y="3182"/>
              <a:ext cx="28" cy="24"/>
            </a:xfrm>
            <a:custGeom>
              <a:avLst/>
              <a:gdLst>
                <a:gd name="T0" fmla="*/ 12 w 12"/>
                <a:gd name="T1" fmla="*/ 7 h 10"/>
                <a:gd name="T2" fmla="*/ 9 w 12"/>
                <a:gd name="T3" fmla="*/ 10 h 10"/>
                <a:gd name="T4" fmla="*/ 5 w 12"/>
                <a:gd name="T5" fmla="*/ 8 h 10"/>
                <a:gd name="T6" fmla="*/ 0 w 12"/>
                <a:gd name="T7" fmla="*/ 3 h 10"/>
                <a:gd name="T8" fmla="*/ 6 w 12"/>
                <a:gd name="T9" fmla="*/ 1 h 10"/>
                <a:gd name="T10" fmla="*/ 12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2" y="7"/>
                  </a:moveTo>
                  <a:cubicBezTo>
                    <a:pt x="11" y="9"/>
                    <a:pt x="10" y="10"/>
                    <a:pt x="9" y="10"/>
                  </a:cubicBezTo>
                  <a:cubicBezTo>
                    <a:pt x="8" y="10"/>
                    <a:pt x="7" y="9"/>
                    <a:pt x="5" y="8"/>
                  </a:cubicBezTo>
                  <a:cubicBezTo>
                    <a:pt x="2" y="8"/>
                    <a:pt x="0" y="6"/>
                    <a:pt x="0" y="3"/>
                  </a:cubicBezTo>
                  <a:cubicBezTo>
                    <a:pt x="0" y="0"/>
                    <a:pt x="4" y="1"/>
                    <a:pt x="6" y="1"/>
                  </a:cubicBezTo>
                  <a:cubicBezTo>
                    <a:pt x="10" y="1"/>
                    <a:pt x="11" y="5"/>
                    <a:pt x="12" y="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1750" y="2716"/>
              <a:ext cx="224" cy="188"/>
            </a:xfrm>
            <a:custGeom>
              <a:avLst/>
              <a:gdLst>
                <a:gd name="T0" fmla="*/ 75 w 97"/>
                <a:gd name="T1" fmla="*/ 34 h 81"/>
                <a:gd name="T2" fmla="*/ 94 w 97"/>
                <a:gd name="T3" fmla="*/ 33 h 81"/>
                <a:gd name="T4" fmla="*/ 93 w 97"/>
                <a:gd name="T5" fmla="*/ 23 h 81"/>
                <a:gd name="T6" fmla="*/ 92 w 97"/>
                <a:gd name="T7" fmla="*/ 14 h 81"/>
                <a:gd name="T8" fmla="*/ 79 w 97"/>
                <a:gd name="T9" fmla="*/ 11 h 81"/>
                <a:gd name="T10" fmla="*/ 68 w 97"/>
                <a:gd name="T11" fmla="*/ 9 h 81"/>
                <a:gd name="T12" fmla="*/ 55 w 97"/>
                <a:gd name="T13" fmla="*/ 9 h 81"/>
                <a:gd name="T14" fmla="*/ 48 w 97"/>
                <a:gd name="T15" fmla="*/ 5 h 81"/>
                <a:gd name="T16" fmla="*/ 44 w 97"/>
                <a:gd name="T17" fmla="*/ 1 h 81"/>
                <a:gd name="T18" fmla="*/ 39 w 97"/>
                <a:gd name="T19" fmla="*/ 4 h 81"/>
                <a:gd name="T20" fmla="*/ 34 w 97"/>
                <a:gd name="T21" fmla="*/ 12 h 81"/>
                <a:gd name="T22" fmla="*/ 28 w 97"/>
                <a:gd name="T23" fmla="*/ 28 h 81"/>
                <a:gd name="T24" fmla="*/ 27 w 97"/>
                <a:gd name="T25" fmla="*/ 38 h 81"/>
                <a:gd name="T26" fmla="*/ 16 w 97"/>
                <a:gd name="T27" fmla="*/ 45 h 81"/>
                <a:gd name="T28" fmla="*/ 11 w 97"/>
                <a:gd name="T29" fmla="*/ 49 h 81"/>
                <a:gd name="T30" fmla="*/ 7 w 97"/>
                <a:gd name="T31" fmla="*/ 58 h 81"/>
                <a:gd name="T32" fmla="*/ 0 w 97"/>
                <a:gd name="T33" fmla="*/ 71 h 81"/>
                <a:gd name="T34" fmla="*/ 28 w 97"/>
                <a:gd name="T35" fmla="*/ 68 h 81"/>
                <a:gd name="T36" fmla="*/ 49 w 97"/>
                <a:gd name="T37" fmla="*/ 72 h 81"/>
                <a:gd name="T38" fmla="*/ 59 w 97"/>
                <a:gd name="T39" fmla="*/ 78 h 81"/>
                <a:gd name="T40" fmla="*/ 69 w 97"/>
                <a:gd name="T41" fmla="*/ 75 h 81"/>
                <a:gd name="T42" fmla="*/ 74 w 97"/>
                <a:gd name="T43" fmla="*/ 66 h 81"/>
                <a:gd name="T44" fmla="*/ 75 w 97"/>
                <a:gd name="T45" fmla="*/ 63 h 81"/>
                <a:gd name="T46" fmla="*/ 72 w 97"/>
                <a:gd name="T47" fmla="*/ 37 h 81"/>
                <a:gd name="T48" fmla="*/ 75 w 97"/>
                <a:gd name="T49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81">
                  <a:moveTo>
                    <a:pt x="75" y="34"/>
                  </a:moveTo>
                  <a:cubicBezTo>
                    <a:pt x="82" y="34"/>
                    <a:pt x="88" y="33"/>
                    <a:pt x="94" y="33"/>
                  </a:cubicBezTo>
                  <a:cubicBezTo>
                    <a:pt x="95" y="30"/>
                    <a:pt x="97" y="26"/>
                    <a:pt x="93" y="23"/>
                  </a:cubicBezTo>
                  <a:cubicBezTo>
                    <a:pt x="91" y="21"/>
                    <a:pt x="91" y="17"/>
                    <a:pt x="92" y="14"/>
                  </a:cubicBezTo>
                  <a:cubicBezTo>
                    <a:pt x="89" y="8"/>
                    <a:pt x="83" y="11"/>
                    <a:pt x="79" y="11"/>
                  </a:cubicBezTo>
                  <a:cubicBezTo>
                    <a:pt x="75" y="10"/>
                    <a:pt x="71" y="12"/>
                    <a:pt x="68" y="9"/>
                  </a:cubicBezTo>
                  <a:cubicBezTo>
                    <a:pt x="64" y="5"/>
                    <a:pt x="60" y="6"/>
                    <a:pt x="55" y="9"/>
                  </a:cubicBezTo>
                  <a:cubicBezTo>
                    <a:pt x="51" y="12"/>
                    <a:pt x="47" y="12"/>
                    <a:pt x="48" y="5"/>
                  </a:cubicBezTo>
                  <a:cubicBezTo>
                    <a:pt x="48" y="1"/>
                    <a:pt x="45" y="2"/>
                    <a:pt x="44" y="1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39" y="8"/>
                    <a:pt x="37" y="10"/>
                    <a:pt x="34" y="12"/>
                  </a:cubicBezTo>
                  <a:cubicBezTo>
                    <a:pt x="29" y="16"/>
                    <a:pt x="28" y="21"/>
                    <a:pt x="28" y="28"/>
                  </a:cubicBezTo>
                  <a:cubicBezTo>
                    <a:pt x="28" y="31"/>
                    <a:pt x="28" y="34"/>
                    <a:pt x="27" y="38"/>
                  </a:cubicBezTo>
                  <a:cubicBezTo>
                    <a:pt x="26" y="44"/>
                    <a:pt x="23" y="46"/>
                    <a:pt x="16" y="45"/>
                  </a:cubicBezTo>
                  <a:cubicBezTo>
                    <a:pt x="13" y="45"/>
                    <a:pt x="11" y="46"/>
                    <a:pt x="11" y="49"/>
                  </a:cubicBezTo>
                  <a:cubicBezTo>
                    <a:pt x="11" y="53"/>
                    <a:pt x="10" y="56"/>
                    <a:pt x="7" y="58"/>
                  </a:cubicBezTo>
                  <a:cubicBezTo>
                    <a:pt x="3" y="61"/>
                    <a:pt x="2" y="65"/>
                    <a:pt x="0" y="71"/>
                  </a:cubicBezTo>
                  <a:cubicBezTo>
                    <a:pt x="10" y="68"/>
                    <a:pt x="19" y="70"/>
                    <a:pt x="28" y="68"/>
                  </a:cubicBezTo>
                  <a:cubicBezTo>
                    <a:pt x="36" y="66"/>
                    <a:pt x="43" y="66"/>
                    <a:pt x="49" y="72"/>
                  </a:cubicBezTo>
                  <a:cubicBezTo>
                    <a:pt x="52" y="75"/>
                    <a:pt x="55" y="76"/>
                    <a:pt x="59" y="78"/>
                  </a:cubicBezTo>
                  <a:cubicBezTo>
                    <a:pt x="62" y="80"/>
                    <a:pt x="66" y="81"/>
                    <a:pt x="69" y="75"/>
                  </a:cubicBezTo>
                  <a:cubicBezTo>
                    <a:pt x="69" y="71"/>
                    <a:pt x="71" y="68"/>
                    <a:pt x="74" y="66"/>
                  </a:cubicBezTo>
                  <a:cubicBezTo>
                    <a:pt x="75" y="66"/>
                    <a:pt x="77" y="65"/>
                    <a:pt x="75" y="63"/>
                  </a:cubicBezTo>
                  <a:cubicBezTo>
                    <a:pt x="68" y="55"/>
                    <a:pt x="69" y="46"/>
                    <a:pt x="72" y="37"/>
                  </a:cubicBezTo>
                  <a:cubicBezTo>
                    <a:pt x="72" y="34"/>
                    <a:pt x="73" y="34"/>
                    <a:pt x="75" y="3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1708" y="2846"/>
              <a:ext cx="37" cy="2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7 h 12"/>
                <a:gd name="T4" fmla="*/ 0 w 16"/>
                <a:gd name="T5" fmla="*/ 10 h 12"/>
                <a:gd name="T6" fmla="*/ 4 w 16"/>
                <a:gd name="T7" fmla="*/ 11 h 12"/>
                <a:gd name="T8" fmla="*/ 16 w 16"/>
                <a:gd name="T9" fmla="*/ 11 h 12"/>
                <a:gd name="T10" fmla="*/ 11 w 1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6" y="1"/>
                    <a:pt x="7" y="7"/>
                    <a:pt x="2" y="7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1" y="11"/>
                    <a:pt x="3" y="12"/>
                    <a:pt x="4" y="11"/>
                  </a:cubicBezTo>
                  <a:cubicBezTo>
                    <a:pt x="8" y="10"/>
                    <a:pt x="11" y="12"/>
                    <a:pt x="16" y="11"/>
                  </a:cubicBezTo>
                  <a:cubicBezTo>
                    <a:pt x="13" y="8"/>
                    <a:pt x="15" y="3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1697" y="2825"/>
              <a:ext cx="16" cy="19"/>
            </a:xfrm>
            <a:custGeom>
              <a:avLst/>
              <a:gdLst>
                <a:gd name="T0" fmla="*/ 5 w 7"/>
                <a:gd name="T1" fmla="*/ 0 h 8"/>
                <a:gd name="T2" fmla="*/ 2 w 7"/>
                <a:gd name="T3" fmla="*/ 5 h 8"/>
                <a:gd name="T4" fmla="*/ 3 w 7"/>
                <a:gd name="T5" fmla="*/ 8 h 8"/>
                <a:gd name="T6" fmla="*/ 7 w 7"/>
                <a:gd name="T7" fmla="*/ 3 h 8"/>
                <a:gd name="T8" fmla="*/ 5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2" y="1"/>
                    <a:pt x="0" y="2"/>
                    <a:pt x="2" y="5"/>
                  </a:cubicBezTo>
                  <a:cubicBezTo>
                    <a:pt x="3" y="6"/>
                    <a:pt x="1" y="8"/>
                    <a:pt x="3" y="8"/>
                  </a:cubicBezTo>
                  <a:cubicBezTo>
                    <a:pt x="6" y="7"/>
                    <a:pt x="7" y="5"/>
                    <a:pt x="7" y="3"/>
                  </a:cubicBezTo>
                  <a:cubicBezTo>
                    <a:pt x="7" y="1"/>
                    <a:pt x="7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592" y="1877"/>
              <a:ext cx="125" cy="158"/>
            </a:xfrm>
            <a:custGeom>
              <a:avLst/>
              <a:gdLst>
                <a:gd name="T0" fmla="*/ 35 w 54"/>
                <a:gd name="T1" fmla="*/ 24 h 68"/>
                <a:gd name="T2" fmla="*/ 27 w 54"/>
                <a:gd name="T3" fmla="*/ 7 h 68"/>
                <a:gd name="T4" fmla="*/ 19 w 54"/>
                <a:gd name="T5" fmla="*/ 3 h 68"/>
                <a:gd name="T6" fmla="*/ 12 w 54"/>
                <a:gd name="T7" fmla="*/ 5 h 68"/>
                <a:gd name="T8" fmla="*/ 5 w 54"/>
                <a:gd name="T9" fmla="*/ 10 h 68"/>
                <a:gd name="T10" fmla="*/ 10 w 54"/>
                <a:gd name="T11" fmla="*/ 38 h 68"/>
                <a:gd name="T12" fmla="*/ 18 w 54"/>
                <a:gd name="T13" fmla="*/ 53 h 68"/>
                <a:gd name="T14" fmla="*/ 24 w 54"/>
                <a:gd name="T15" fmla="*/ 60 h 68"/>
                <a:gd name="T16" fmla="*/ 49 w 54"/>
                <a:gd name="T17" fmla="*/ 66 h 68"/>
                <a:gd name="T18" fmla="*/ 50 w 54"/>
                <a:gd name="T19" fmla="*/ 66 h 68"/>
                <a:gd name="T20" fmla="*/ 51 w 54"/>
                <a:gd name="T21" fmla="*/ 54 h 68"/>
                <a:gd name="T22" fmla="*/ 35 w 54"/>
                <a:gd name="T23" fmla="*/ 2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8">
                  <a:moveTo>
                    <a:pt x="35" y="24"/>
                  </a:moveTo>
                  <a:cubicBezTo>
                    <a:pt x="33" y="18"/>
                    <a:pt x="28" y="14"/>
                    <a:pt x="27" y="7"/>
                  </a:cubicBezTo>
                  <a:cubicBezTo>
                    <a:pt x="27" y="2"/>
                    <a:pt x="24" y="0"/>
                    <a:pt x="19" y="3"/>
                  </a:cubicBezTo>
                  <a:cubicBezTo>
                    <a:pt x="17" y="4"/>
                    <a:pt x="14" y="5"/>
                    <a:pt x="12" y="5"/>
                  </a:cubicBezTo>
                  <a:cubicBezTo>
                    <a:pt x="8" y="4"/>
                    <a:pt x="6" y="6"/>
                    <a:pt x="5" y="10"/>
                  </a:cubicBezTo>
                  <a:cubicBezTo>
                    <a:pt x="0" y="25"/>
                    <a:pt x="0" y="25"/>
                    <a:pt x="10" y="38"/>
                  </a:cubicBezTo>
                  <a:cubicBezTo>
                    <a:pt x="13" y="43"/>
                    <a:pt x="17" y="47"/>
                    <a:pt x="18" y="53"/>
                  </a:cubicBezTo>
                  <a:cubicBezTo>
                    <a:pt x="19" y="56"/>
                    <a:pt x="22" y="58"/>
                    <a:pt x="24" y="60"/>
                  </a:cubicBezTo>
                  <a:cubicBezTo>
                    <a:pt x="31" y="66"/>
                    <a:pt x="40" y="68"/>
                    <a:pt x="49" y="66"/>
                  </a:cubicBezTo>
                  <a:cubicBezTo>
                    <a:pt x="49" y="66"/>
                    <a:pt x="50" y="66"/>
                    <a:pt x="50" y="66"/>
                  </a:cubicBezTo>
                  <a:cubicBezTo>
                    <a:pt x="53" y="63"/>
                    <a:pt x="54" y="58"/>
                    <a:pt x="51" y="54"/>
                  </a:cubicBezTo>
                  <a:cubicBezTo>
                    <a:pt x="45" y="45"/>
                    <a:pt x="41" y="34"/>
                    <a:pt x="35" y="2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22" y="2148"/>
              <a:ext cx="99" cy="146"/>
            </a:xfrm>
            <a:custGeom>
              <a:avLst/>
              <a:gdLst>
                <a:gd name="T0" fmla="*/ 28 w 43"/>
                <a:gd name="T1" fmla="*/ 27 h 63"/>
                <a:gd name="T2" fmla="*/ 22 w 43"/>
                <a:gd name="T3" fmla="*/ 20 h 63"/>
                <a:gd name="T4" fmla="*/ 8 w 43"/>
                <a:gd name="T5" fmla="*/ 3 h 63"/>
                <a:gd name="T6" fmla="*/ 2 w 43"/>
                <a:gd name="T7" fmla="*/ 1 h 63"/>
                <a:gd name="T8" fmla="*/ 0 w 43"/>
                <a:gd name="T9" fmla="*/ 7 h 63"/>
                <a:gd name="T10" fmla="*/ 2 w 43"/>
                <a:gd name="T11" fmla="*/ 22 h 63"/>
                <a:gd name="T12" fmla="*/ 7 w 43"/>
                <a:gd name="T13" fmla="*/ 27 h 63"/>
                <a:gd name="T14" fmla="*/ 16 w 43"/>
                <a:gd name="T15" fmla="*/ 36 h 63"/>
                <a:gd name="T16" fmla="*/ 17 w 43"/>
                <a:gd name="T17" fmla="*/ 40 h 63"/>
                <a:gd name="T18" fmla="*/ 28 w 43"/>
                <a:gd name="T19" fmla="*/ 58 h 63"/>
                <a:gd name="T20" fmla="*/ 30 w 43"/>
                <a:gd name="T21" fmla="*/ 60 h 63"/>
                <a:gd name="T22" fmla="*/ 39 w 43"/>
                <a:gd name="T23" fmla="*/ 63 h 63"/>
                <a:gd name="T24" fmla="*/ 41 w 43"/>
                <a:gd name="T25" fmla="*/ 54 h 63"/>
                <a:gd name="T26" fmla="*/ 42 w 43"/>
                <a:gd name="T27" fmla="*/ 49 h 63"/>
                <a:gd name="T28" fmla="*/ 28 w 43"/>
                <a:gd name="T29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63">
                  <a:moveTo>
                    <a:pt x="28" y="27"/>
                  </a:moveTo>
                  <a:cubicBezTo>
                    <a:pt x="26" y="25"/>
                    <a:pt x="23" y="22"/>
                    <a:pt x="22" y="20"/>
                  </a:cubicBezTo>
                  <a:cubicBezTo>
                    <a:pt x="20" y="12"/>
                    <a:pt x="14" y="8"/>
                    <a:pt x="8" y="3"/>
                  </a:cubicBezTo>
                  <a:cubicBezTo>
                    <a:pt x="6" y="2"/>
                    <a:pt x="5" y="0"/>
                    <a:pt x="2" y="1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12"/>
                    <a:pt x="4" y="17"/>
                    <a:pt x="2" y="22"/>
                  </a:cubicBezTo>
                  <a:cubicBezTo>
                    <a:pt x="2" y="24"/>
                    <a:pt x="3" y="28"/>
                    <a:pt x="7" y="27"/>
                  </a:cubicBezTo>
                  <a:cubicBezTo>
                    <a:pt x="15" y="25"/>
                    <a:pt x="17" y="28"/>
                    <a:pt x="16" y="36"/>
                  </a:cubicBezTo>
                  <a:cubicBezTo>
                    <a:pt x="15" y="37"/>
                    <a:pt x="16" y="38"/>
                    <a:pt x="17" y="40"/>
                  </a:cubicBezTo>
                  <a:cubicBezTo>
                    <a:pt x="20" y="46"/>
                    <a:pt x="29" y="49"/>
                    <a:pt x="28" y="58"/>
                  </a:cubicBezTo>
                  <a:cubicBezTo>
                    <a:pt x="28" y="58"/>
                    <a:pt x="29" y="60"/>
                    <a:pt x="30" y="60"/>
                  </a:cubicBezTo>
                  <a:cubicBezTo>
                    <a:pt x="33" y="60"/>
                    <a:pt x="35" y="63"/>
                    <a:pt x="39" y="63"/>
                  </a:cubicBezTo>
                  <a:cubicBezTo>
                    <a:pt x="41" y="60"/>
                    <a:pt x="37" y="56"/>
                    <a:pt x="41" y="54"/>
                  </a:cubicBezTo>
                  <a:cubicBezTo>
                    <a:pt x="43" y="53"/>
                    <a:pt x="43" y="51"/>
                    <a:pt x="42" y="49"/>
                  </a:cubicBezTo>
                  <a:cubicBezTo>
                    <a:pt x="38" y="41"/>
                    <a:pt x="36" y="32"/>
                    <a:pt x="28" y="2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748" y="2060"/>
              <a:ext cx="60" cy="72"/>
            </a:xfrm>
            <a:custGeom>
              <a:avLst/>
              <a:gdLst>
                <a:gd name="T0" fmla="*/ 6 w 26"/>
                <a:gd name="T1" fmla="*/ 0 h 31"/>
                <a:gd name="T2" fmla="*/ 4 w 26"/>
                <a:gd name="T3" fmla="*/ 19 h 31"/>
                <a:gd name="T4" fmla="*/ 26 w 26"/>
                <a:gd name="T5" fmla="*/ 30 h 31"/>
                <a:gd name="T6" fmla="*/ 18 w 26"/>
                <a:gd name="T7" fmla="*/ 16 h 31"/>
                <a:gd name="T8" fmla="*/ 6 w 2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6" y="0"/>
                  </a:moveTo>
                  <a:cubicBezTo>
                    <a:pt x="2" y="6"/>
                    <a:pt x="0" y="13"/>
                    <a:pt x="4" y="19"/>
                  </a:cubicBezTo>
                  <a:cubicBezTo>
                    <a:pt x="9" y="27"/>
                    <a:pt x="16" y="31"/>
                    <a:pt x="26" y="30"/>
                  </a:cubicBezTo>
                  <a:cubicBezTo>
                    <a:pt x="26" y="24"/>
                    <a:pt x="19" y="21"/>
                    <a:pt x="18" y="16"/>
                  </a:cubicBezTo>
                  <a:cubicBezTo>
                    <a:pt x="17" y="8"/>
                    <a:pt x="11" y="5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692" y="1571"/>
              <a:ext cx="451" cy="573"/>
            </a:xfrm>
            <a:custGeom>
              <a:avLst/>
              <a:gdLst>
                <a:gd name="T0" fmla="*/ 194 w 195"/>
                <a:gd name="T1" fmla="*/ 138 h 247"/>
                <a:gd name="T2" fmla="*/ 184 w 195"/>
                <a:gd name="T3" fmla="*/ 136 h 247"/>
                <a:gd name="T4" fmla="*/ 173 w 195"/>
                <a:gd name="T5" fmla="*/ 129 h 247"/>
                <a:gd name="T6" fmla="*/ 162 w 195"/>
                <a:gd name="T7" fmla="*/ 121 h 247"/>
                <a:gd name="T8" fmla="*/ 151 w 195"/>
                <a:gd name="T9" fmla="*/ 113 h 247"/>
                <a:gd name="T10" fmla="*/ 133 w 195"/>
                <a:gd name="T11" fmla="*/ 96 h 247"/>
                <a:gd name="T12" fmla="*/ 128 w 195"/>
                <a:gd name="T13" fmla="*/ 93 h 247"/>
                <a:gd name="T14" fmla="*/ 118 w 195"/>
                <a:gd name="T15" fmla="*/ 88 h 247"/>
                <a:gd name="T16" fmla="*/ 113 w 195"/>
                <a:gd name="T17" fmla="*/ 77 h 247"/>
                <a:gd name="T18" fmla="*/ 118 w 195"/>
                <a:gd name="T19" fmla="*/ 69 h 247"/>
                <a:gd name="T20" fmla="*/ 119 w 195"/>
                <a:gd name="T21" fmla="*/ 65 h 247"/>
                <a:gd name="T22" fmla="*/ 119 w 195"/>
                <a:gd name="T23" fmla="*/ 57 h 247"/>
                <a:gd name="T24" fmla="*/ 116 w 195"/>
                <a:gd name="T25" fmla="*/ 52 h 247"/>
                <a:gd name="T26" fmla="*/ 96 w 195"/>
                <a:gd name="T27" fmla="*/ 43 h 247"/>
                <a:gd name="T28" fmla="*/ 89 w 195"/>
                <a:gd name="T29" fmla="*/ 40 h 247"/>
                <a:gd name="T30" fmla="*/ 77 w 195"/>
                <a:gd name="T31" fmla="*/ 35 h 247"/>
                <a:gd name="T32" fmla="*/ 76 w 195"/>
                <a:gd name="T33" fmla="*/ 21 h 247"/>
                <a:gd name="T34" fmla="*/ 75 w 195"/>
                <a:gd name="T35" fmla="*/ 16 h 247"/>
                <a:gd name="T36" fmla="*/ 69 w 195"/>
                <a:gd name="T37" fmla="*/ 9 h 247"/>
                <a:gd name="T38" fmla="*/ 60 w 195"/>
                <a:gd name="T39" fmla="*/ 6 h 247"/>
                <a:gd name="T40" fmla="*/ 50 w 195"/>
                <a:gd name="T41" fmla="*/ 3 h 247"/>
                <a:gd name="T42" fmla="*/ 48 w 195"/>
                <a:gd name="T43" fmla="*/ 14 h 247"/>
                <a:gd name="T44" fmla="*/ 51 w 195"/>
                <a:gd name="T45" fmla="*/ 21 h 247"/>
                <a:gd name="T46" fmla="*/ 55 w 195"/>
                <a:gd name="T47" fmla="*/ 30 h 247"/>
                <a:gd name="T48" fmla="*/ 46 w 195"/>
                <a:gd name="T49" fmla="*/ 33 h 247"/>
                <a:gd name="T50" fmla="*/ 36 w 195"/>
                <a:gd name="T51" fmla="*/ 30 h 247"/>
                <a:gd name="T52" fmla="*/ 21 w 195"/>
                <a:gd name="T53" fmla="*/ 30 h 247"/>
                <a:gd name="T54" fmla="*/ 1 w 195"/>
                <a:gd name="T55" fmla="*/ 50 h 247"/>
                <a:gd name="T56" fmla="*/ 1 w 195"/>
                <a:gd name="T57" fmla="*/ 51 h 247"/>
                <a:gd name="T58" fmla="*/ 5 w 195"/>
                <a:gd name="T59" fmla="*/ 53 h 247"/>
                <a:gd name="T60" fmla="*/ 29 w 195"/>
                <a:gd name="T61" fmla="*/ 62 h 247"/>
                <a:gd name="T62" fmla="*/ 42 w 195"/>
                <a:gd name="T63" fmla="*/ 79 h 247"/>
                <a:gd name="T64" fmla="*/ 48 w 195"/>
                <a:gd name="T65" fmla="*/ 92 h 247"/>
                <a:gd name="T66" fmla="*/ 77 w 195"/>
                <a:gd name="T67" fmla="*/ 123 h 247"/>
                <a:gd name="T68" fmla="*/ 86 w 195"/>
                <a:gd name="T69" fmla="*/ 147 h 247"/>
                <a:gd name="T70" fmla="*/ 94 w 195"/>
                <a:gd name="T71" fmla="*/ 162 h 247"/>
                <a:gd name="T72" fmla="*/ 100 w 195"/>
                <a:gd name="T73" fmla="*/ 168 h 247"/>
                <a:gd name="T74" fmla="*/ 117 w 195"/>
                <a:gd name="T75" fmla="*/ 202 h 247"/>
                <a:gd name="T76" fmla="*/ 120 w 195"/>
                <a:gd name="T77" fmla="*/ 222 h 247"/>
                <a:gd name="T78" fmla="*/ 119 w 195"/>
                <a:gd name="T79" fmla="*/ 225 h 247"/>
                <a:gd name="T80" fmla="*/ 136 w 195"/>
                <a:gd name="T81" fmla="*/ 247 h 247"/>
                <a:gd name="T82" fmla="*/ 155 w 195"/>
                <a:gd name="T83" fmla="*/ 234 h 247"/>
                <a:gd name="T84" fmla="*/ 151 w 195"/>
                <a:gd name="T85" fmla="*/ 229 h 247"/>
                <a:gd name="T86" fmla="*/ 147 w 195"/>
                <a:gd name="T87" fmla="*/ 216 h 247"/>
                <a:gd name="T88" fmla="*/ 141 w 195"/>
                <a:gd name="T89" fmla="*/ 199 h 247"/>
                <a:gd name="T90" fmla="*/ 147 w 195"/>
                <a:gd name="T91" fmla="*/ 191 h 247"/>
                <a:gd name="T92" fmla="*/ 176 w 195"/>
                <a:gd name="T93" fmla="*/ 182 h 247"/>
                <a:gd name="T94" fmla="*/ 182 w 195"/>
                <a:gd name="T95" fmla="*/ 168 h 247"/>
                <a:gd name="T96" fmla="*/ 189 w 195"/>
                <a:gd name="T97" fmla="*/ 157 h 247"/>
                <a:gd name="T98" fmla="*/ 191 w 195"/>
                <a:gd name="T99" fmla="*/ 148 h 247"/>
                <a:gd name="T100" fmla="*/ 194 w 195"/>
                <a:gd name="T101" fmla="*/ 1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" h="247">
                  <a:moveTo>
                    <a:pt x="194" y="138"/>
                  </a:moveTo>
                  <a:cubicBezTo>
                    <a:pt x="191" y="138"/>
                    <a:pt x="186" y="140"/>
                    <a:pt x="184" y="136"/>
                  </a:cubicBezTo>
                  <a:cubicBezTo>
                    <a:pt x="182" y="131"/>
                    <a:pt x="178" y="130"/>
                    <a:pt x="173" y="129"/>
                  </a:cubicBezTo>
                  <a:cubicBezTo>
                    <a:pt x="169" y="128"/>
                    <a:pt x="165" y="125"/>
                    <a:pt x="162" y="121"/>
                  </a:cubicBezTo>
                  <a:cubicBezTo>
                    <a:pt x="159" y="118"/>
                    <a:pt x="155" y="115"/>
                    <a:pt x="151" y="113"/>
                  </a:cubicBezTo>
                  <a:cubicBezTo>
                    <a:pt x="144" y="108"/>
                    <a:pt x="135" y="106"/>
                    <a:pt x="133" y="96"/>
                  </a:cubicBezTo>
                  <a:cubicBezTo>
                    <a:pt x="133" y="94"/>
                    <a:pt x="131" y="93"/>
                    <a:pt x="128" y="93"/>
                  </a:cubicBezTo>
                  <a:cubicBezTo>
                    <a:pt x="124" y="94"/>
                    <a:pt x="120" y="93"/>
                    <a:pt x="118" y="88"/>
                  </a:cubicBezTo>
                  <a:cubicBezTo>
                    <a:pt x="117" y="84"/>
                    <a:pt x="113" y="82"/>
                    <a:pt x="113" y="77"/>
                  </a:cubicBezTo>
                  <a:cubicBezTo>
                    <a:pt x="113" y="73"/>
                    <a:pt x="114" y="70"/>
                    <a:pt x="118" y="69"/>
                  </a:cubicBezTo>
                  <a:cubicBezTo>
                    <a:pt x="119" y="68"/>
                    <a:pt x="122" y="67"/>
                    <a:pt x="119" y="65"/>
                  </a:cubicBezTo>
                  <a:cubicBezTo>
                    <a:pt x="114" y="62"/>
                    <a:pt x="117" y="60"/>
                    <a:pt x="119" y="57"/>
                  </a:cubicBezTo>
                  <a:cubicBezTo>
                    <a:pt x="121" y="54"/>
                    <a:pt x="120" y="51"/>
                    <a:pt x="116" y="52"/>
                  </a:cubicBezTo>
                  <a:cubicBezTo>
                    <a:pt x="106" y="55"/>
                    <a:pt x="101" y="49"/>
                    <a:pt x="96" y="43"/>
                  </a:cubicBezTo>
                  <a:cubicBezTo>
                    <a:pt x="94" y="41"/>
                    <a:pt x="92" y="39"/>
                    <a:pt x="89" y="40"/>
                  </a:cubicBezTo>
                  <a:cubicBezTo>
                    <a:pt x="83" y="43"/>
                    <a:pt x="79" y="40"/>
                    <a:pt x="77" y="35"/>
                  </a:cubicBezTo>
                  <a:cubicBezTo>
                    <a:pt x="75" y="30"/>
                    <a:pt x="70" y="26"/>
                    <a:pt x="76" y="21"/>
                  </a:cubicBezTo>
                  <a:cubicBezTo>
                    <a:pt x="77" y="19"/>
                    <a:pt x="76" y="17"/>
                    <a:pt x="75" y="16"/>
                  </a:cubicBezTo>
                  <a:cubicBezTo>
                    <a:pt x="73" y="13"/>
                    <a:pt x="71" y="11"/>
                    <a:pt x="69" y="9"/>
                  </a:cubicBezTo>
                  <a:cubicBezTo>
                    <a:pt x="65" y="10"/>
                    <a:pt x="63" y="7"/>
                    <a:pt x="60" y="6"/>
                  </a:cubicBezTo>
                  <a:cubicBezTo>
                    <a:pt x="56" y="4"/>
                    <a:pt x="53" y="0"/>
                    <a:pt x="50" y="3"/>
                  </a:cubicBezTo>
                  <a:cubicBezTo>
                    <a:pt x="46" y="6"/>
                    <a:pt x="48" y="11"/>
                    <a:pt x="48" y="14"/>
                  </a:cubicBezTo>
                  <a:cubicBezTo>
                    <a:pt x="47" y="18"/>
                    <a:pt x="50" y="19"/>
                    <a:pt x="51" y="21"/>
                  </a:cubicBezTo>
                  <a:cubicBezTo>
                    <a:pt x="54" y="23"/>
                    <a:pt x="56" y="26"/>
                    <a:pt x="55" y="30"/>
                  </a:cubicBezTo>
                  <a:cubicBezTo>
                    <a:pt x="53" y="34"/>
                    <a:pt x="49" y="33"/>
                    <a:pt x="46" y="33"/>
                  </a:cubicBezTo>
                  <a:cubicBezTo>
                    <a:pt x="42" y="33"/>
                    <a:pt x="39" y="33"/>
                    <a:pt x="36" y="30"/>
                  </a:cubicBezTo>
                  <a:cubicBezTo>
                    <a:pt x="32" y="27"/>
                    <a:pt x="25" y="27"/>
                    <a:pt x="21" y="30"/>
                  </a:cubicBezTo>
                  <a:cubicBezTo>
                    <a:pt x="14" y="36"/>
                    <a:pt x="6" y="42"/>
                    <a:pt x="1" y="50"/>
                  </a:cubicBezTo>
                  <a:cubicBezTo>
                    <a:pt x="0" y="50"/>
                    <a:pt x="1" y="51"/>
                    <a:pt x="1" y="51"/>
                  </a:cubicBezTo>
                  <a:cubicBezTo>
                    <a:pt x="2" y="52"/>
                    <a:pt x="3" y="53"/>
                    <a:pt x="5" y="53"/>
                  </a:cubicBezTo>
                  <a:cubicBezTo>
                    <a:pt x="14" y="53"/>
                    <a:pt x="21" y="59"/>
                    <a:pt x="29" y="62"/>
                  </a:cubicBezTo>
                  <a:cubicBezTo>
                    <a:pt x="35" y="65"/>
                    <a:pt x="41" y="70"/>
                    <a:pt x="42" y="79"/>
                  </a:cubicBezTo>
                  <a:cubicBezTo>
                    <a:pt x="42" y="83"/>
                    <a:pt x="45" y="89"/>
                    <a:pt x="48" y="92"/>
                  </a:cubicBezTo>
                  <a:cubicBezTo>
                    <a:pt x="59" y="101"/>
                    <a:pt x="67" y="113"/>
                    <a:pt x="77" y="123"/>
                  </a:cubicBezTo>
                  <a:cubicBezTo>
                    <a:pt x="83" y="130"/>
                    <a:pt x="87" y="138"/>
                    <a:pt x="86" y="147"/>
                  </a:cubicBezTo>
                  <a:cubicBezTo>
                    <a:pt x="85" y="155"/>
                    <a:pt x="88" y="159"/>
                    <a:pt x="94" y="162"/>
                  </a:cubicBezTo>
                  <a:cubicBezTo>
                    <a:pt x="97" y="164"/>
                    <a:pt x="100" y="165"/>
                    <a:pt x="100" y="168"/>
                  </a:cubicBezTo>
                  <a:cubicBezTo>
                    <a:pt x="102" y="181"/>
                    <a:pt x="110" y="192"/>
                    <a:pt x="117" y="202"/>
                  </a:cubicBezTo>
                  <a:cubicBezTo>
                    <a:pt x="122" y="208"/>
                    <a:pt x="126" y="214"/>
                    <a:pt x="120" y="222"/>
                  </a:cubicBezTo>
                  <a:cubicBezTo>
                    <a:pt x="119" y="223"/>
                    <a:pt x="119" y="224"/>
                    <a:pt x="119" y="225"/>
                  </a:cubicBezTo>
                  <a:cubicBezTo>
                    <a:pt x="123" y="234"/>
                    <a:pt x="125" y="244"/>
                    <a:pt x="136" y="247"/>
                  </a:cubicBezTo>
                  <a:cubicBezTo>
                    <a:pt x="144" y="245"/>
                    <a:pt x="148" y="237"/>
                    <a:pt x="155" y="234"/>
                  </a:cubicBezTo>
                  <a:cubicBezTo>
                    <a:pt x="154" y="233"/>
                    <a:pt x="151" y="232"/>
                    <a:pt x="151" y="229"/>
                  </a:cubicBezTo>
                  <a:cubicBezTo>
                    <a:pt x="152" y="224"/>
                    <a:pt x="149" y="220"/>
                    <a:pt x="147" y="216"/>
                  </a:cubicBezTo>
                  <a:cubicBezTo>
                    <a:pt x="144" y="211"/>
                    <a:pt x="142" y="205"/>
                    <a:pt x="141" y="199"/>
                  </a:cubicBezTo>
                  <a:cubicBezTo>
                    <a:pt x="140" y="192"/>
                    <a:pt x="140" y="192"/>
                    <a:pt x="147" y="191"/>
                  </a:cubicBezTo>
                  <a:cubicBezTo>
                    <a:pt x="158" y="191"/>
                    <a:pt x="168" y="190"/>
                    <a:pt x="176" y="182"/>
                  </a:cubicBezTo>
                  <a:cubicBezTo>
                    <a:pt x="180" y="178"/>
                    <a:pt x="184" y="174"/>
                    <a:pt x="182" y="168"/>
                  </a:cubicBezTo>
                  <a:cubicBezTo>
                    <a:pt x="181" y="162"/>
                    <a:pt x="183" y="160"/>
                    <a:pt x="189" y="157"/>
                  </a:cubicBezTo>
                  <a:cubicBezTo>
                    <a:pt x="193" y="156"/>
                    <a:pt x="195" y="152"/>
                    <a:pt x="191" y="148"/>
                  </a:cubicBezTo>
                  <a:cubicBezTo>
                    <a:pt x="188" y="143"/>
                    <a:pt x="192" y="141"/>
                    <a:pt x="194" y="13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886" y="14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60" y="1005"/>
              <a:ext cx="440" cy="684"/>
            </a:xfrm>
            <a:custGeom>
              <a:avLst/>
              <a:gdLst>
                <a:gd name="T0" fmla="*/ 188 w 190"/>
                <a:gd name="T1" fmla="*/ 192 h 295"/>
                <a:gd name="T2" fmla="*/ 184 w 190"/>
                <a:gd name="T3" fmla="*/ 185 h 295"/>
                <a:gd name="T4" fmla="*/ 180 w 190"/>
                <a:gd name="T5" fmla="*/ 180 h 295"/>
                <a:gd name="T6" fmla="*/ 182 w 190"/>
                <a:gd name="T7" fmla="*/ 167 h 295"/>
                <a:gd name="T8" fmla="*/ 181 w 190"/>
                <a:gd name="T9" fmla="*/ 143 h 295"/>
                <a:gd name="T10" fmla="*/ 184 w 190"/>
                <a:gd name="T11" fmla="*/ 129 h 295"/>
                <a:gd name="T12" fmla="*/ 179 w 190"/>
                <a:gd name="T13" fmla="*/ 122 h 295"/>
                <a:gd name="T14" fmla="*/ 171 w 190"/>
                <a:gd name="T15" fmla="*/ 117 h 295"/>
                <a:gd name="T16" fmla="*/ 160 w 190"/>
                <a:gd name="T17" fmla="*/ 105 h 295"/>
                <a:gd name="T18" fmla="*/ 156 w 190"/>
                <a:gd name="T19" fmla="*/ 97 h 295"/>
                <a:gd name="T20" fmla="*/ 128 w 190"/>
                <a:gd name="T21" fmla="*/ 78 h 295"/>
                <a:gd name="T22" fmla="*/ 127 w 190"/>
                <a:gd name="T23" fmla="*/ 76 h 295"/>
                <a:gd name="T24" fmla="*/ 109 w 190"/>
                <a:gd name="T25" fmla="*/ 63 h 295"/>
                <a:gd name="T26" fmla="*/ 77 w 190"/>
                <a:gd name="T27" fmla="*/ 45 h 295"/>
                <a:gd name="T28" fmla="*/ 69 w 190"/>
                <a:gd name="T29" fmla="*/ 39 h 295"/>
                <a:gd name="T30" fmla="*/ 41 w 190"/>
                <a:gd name="T31" fmla="*/ 18 h 295"/>
                <a:gd name="T32" fmla="*/ 35 w 190"/>
                <a:gd name="T33" fmla="*/ 10 h 295"/>
                <a:gd name="T34" fmla="*/ 35 w 190"/>
                <a:gd name="T35" fmla="*/ 2 h 295"/>
                <a:gd name="T36" fmla="*/ 19 w 190"/>
                <a:gd name="T37" fmla="*/ 10 h 295"/>
                <a:gd name="T38" fmla="*/ 4 w 190"/>
                <a:gd name="T39" fmla="*/ 38 h 295"/>
                <a:gd name="T40" fmla="*/ 3 w 190"/>
                <a:gd name="T41" fmla="*/ 50 h 295"/>
                <a:gd name="T42" fmla="*/ 8 w 190"/>
                <a:gd name="T43" fmla="*/ 66 h 295"/>
                <a:gd name="T44" fmla="*/ 14 w 190"/>
                <a:gd name="T45" fmla="*/ 72 h 295"/>
                <a:gd name="T46" fmla="*/ 10 w 190"/>
                <a:gd name="T47" fmla="*/ 75 h 295"/>
                <a:gd name="T48" fmla="*/ 8 w 190"/>
                <a:gd name="T49" fmla="*/ 81 h 295"/>
                <a:gd name="T50" fmla="*/ 9 w 190"/>
                <a:gd name="T51" fmla="*/ 92 h 295"/>
                <a:gd name="T52" fmla="*/ 14 w 190"/>
                <a:gd name="T53" fmla="*/ 105 h 295"/>
                <a:gd name="T54" fmla="*/ 21 w 190"/>
                <a:gd name="T55" fmla="*/ 122 h 295"/>
                <a:gd name="T56" fmla="*/ 25 w 190"/>
                <a:gd name="T57" fmla="*/ 139 h 295"/>
                <a:gd name="T58" fmla="*/ 23 w 190"/>
                <a:gd name="T59" fmla="*/ 154 h 295"/>
                <a:gd name="T60" fmla="*/ 39 w 190"/>
                <a:gd name="T61" fmla="*/ 167 h 295"/>
                <a:gd name="T62" fmla="*/ 56 w 190"/>
                <a:gd name="T63" fmla="*/ 178 h 295"/>
                <a:gd name="T64" fmla="*/ 70 w 190"/>
                <a:gd name="T65" fmla="*/ 189 h 295"/>
                <a:gd name="T66" fmla="*/ 71 w 190"/>
                <a:gd name="T67" fmla="*/ 197 h 295"/>
                <a:gd name="T68" fmla="*/ 69 w 190"/>
                <a:gd name="T69" fmla="*/ 206 h 295"/>
                <a:gd name="T70" fmla="*/ 76 w 190"/>
                <a:gd name="T71" fmla="*/ 222 h 295"/>
                <a:gd name="T72" fmla="*/ 86 w 190"/>
                <a:gd name="T73" fmla="*/ 252 h 295"/>
                <a:gd name="T74" fmla="*/ 96 w 190"/>
                <a:gd name="T75" fmla="*/ 289 h 295"/>
                <a:gd name="T76" fmla="*/ 101 w 190"/>
                <a:gd name="T77" fmla="*/ 295 h 295"/>
                <a:gd name="T78" fmla="*/ 101 w 190"/>
                <a:gd name="T79" fmla="*/ 294 h 295"/>
                <a:gd name="T80" fmla="*/ 121 w 190"/>
                <a:gd name="T81" fmla="*/ 274 h 295"/>
                <a:gd name="T82" fmla="*/ 136 w 190"/>
                <a:gd name="T83" fmla="*/ 274 h 295"/>
                <a:gd name="T84" fmla="*/ 146 w 190"/>
                <a:gd name="T85" fmla="*/ 277 h 295"/>
                <a:gd name="T86" fmla="*/ 155 w 190"/>
                <a:gd name="T87" fmla="*/ 274 h 295"/>
                <a:gd name="T88" fmla="*/ 151 w 190"/>
                <a:gd name="T89" fmla="*/ 265 h 295"/>
                <a:gd name="T90" fmla="*/ 148 w 190"/>
                <a:gd name="T91" fmla="*/ 258 h 295"/>
                <a:gd name="T92" fmla="*/ 150 w 190"/>
                <a:gd name="T93" fmla="*/ 247 h 295"/>
                <a:gd name="T94" fmla="*/ 160 w 190"/>
                <a:gd name="T95" fmla="*/ 250 h 295"/>
                <a:gd name="T96" fmla="*/ 169 w 190"/>
                <a:gd name="T97" fmla="*/ 253 h 295"/>
                <a:gd name="T98" fmla="*/ 170 w 190"/>
                <a:gd name="T99" fmla="*/ 244 h 295"/>
                <a:gd name="T100" fmla="*/ 166 w 190"/>
                <a:gd name="T101" fmla="*/ 222 h 295"/>
                <a:gd name="T102" fmla="*/ 171 w 190"/>
                <a:gd name="T103" fmla="*/ 211 h 295"/>
                <a:gd name="T104" fmla="*/ 174 w 190"/>
                <a:gd name="T105" fmla="*/ 211 h 295"/>
                <a:gd name="T106" fmla="*/ 188 w 190"/>
                <a:gd name="T107" fmla="*/ 19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295">
                  <a:moveTo>
                    <a:pt x="188" y="192"/>
                  </a:moveTo>
                  <a:cubicBezTo>
                    <a:pt x="182" y="192"/>
                    <a:pt x="184" y="187"/>
                    <a:pt x="184" y="185"/>
                  </a:cubicBezTo>
                  <a:cubicBezTo>
                    <a:pt x="181" y="184"/>
                    <a:pt x="179" y="183"/>
                    <a:pt x="180" y="180"/>
                  </a:cubicBezTo>
                  <a:cubicBezTo>
                    <a:pt x="181" y="176"/>
                    <a:pt x="181" y="171"/>
                    <a:pt x="182" y="167"/>
                  </a:cubicBezTo>
                  <a:cubicBezTo>
                    <a:pt x="185" y="159"/>
                    <a:pt x="185" y="151"/>
                    <a:pt x="181" y="143"/>
                  </a:cubicBezTo>
                  <a:cubicBezTo>
                    <a:pt x="178" y="138"/>
                    <a:pt x="182" y="134"/>
                    <a:pt x="184" y="129"/>
                  </a:cubicBezTo>
                  <a:cubicBezTo>
                    <a:pt x="182" y="127"/>
                    <a:pt x="180" y="125"/>
                    <a:pt x="179" y="122"/>
                  </a:cubicBezTo>
                  <a:cubicBezTo>
                    <a:pt x="177" y="119"/>
                    <a:pt x="175" y="117"/>
                    <a:pt x="171" y="117"/>
                  </a:cubicBezTo>
                  <a:cubicBezTo>
                    <a:pt x="161" y="116"/>
                    <a:pt x="161" y="115"/>
                    <a:pt x="160" y="105"/>
                  </a:cubicBezTo>
                  <a:cubicBezTo>
                    <a:pt x="160" y="102"/>
                    <a:pt x="160" y="99"/>
                    <a:pt x="156" y="97"/>
                  </a:cubicBezTo>
                  <a:cubicBezTo>
                    <a:pt x="146" y="91"/>
                    <a:pt x="141" y="79"/>
                    <a:pt x="128" y="78"/>
                  </a:cubicBezTo>
                  <a:cubicBezTo>
                    <a:pt x="128" y="78"/>
                    <a:pt x="127" y="77"/>
                    <a:pt x="127" y="76"/>
                  </a:cubicBezTo>
                  <a:cubicBezTo>
                    <a:pt x="123" y="69"/>
                    <a:pt x="115" y="67"/>
                    <a:pt x="109" y="63"/>
                  </a:cubicBezTo>
                  <a:cubicBezTo>
                    <a:pt x="100" y="55"/>
                    <a:pt x="89" y="48"/>
                    <a:pt x="77" y="45"/>
                  </a:cubicBezTo>
                  <a:cubicBezTo>
                    <a:pt x="73" y="44"/>
                    <a:pt x="71" y="42"/>
                    <a:pt x="69" y="39"/>
                  </a:cubicBezTo>
                  <a:cubicBezTo>
                    <a:pt x="62" y="28"/>
                    <a:pt x="53" y="21"/>
                    <a:pt x="41" y="18"/>
                  </a:cubicBezTo>
                  <a:cubicBezTo>
                    <a:pt x="37" y="17"/>
                    <a:pt x="35" y="14"/>
                    <a:pt x="35" y="10"/>
                  </a:cubicBezTo>
                  <a:cubicBezTo>
                    <a:pt x="35" y="8"/>
                    <a:pt x="34" y="5"/>
                    <a:pt x="35" y="2"/>
                  </a:cubicBezTo>
                  <a:cubicBezTo>
                    <a:pt x="26" y="0"/>
                    <a:pt x="19" y="3"/>
                    <a:pt x="19" y="10"/>
                  </a:cubicBezTo>
                  <a:cubicBezTo>
                    <a:pt x="19" y="22"/>
                    <a:pt x="11" y="30"/>
                    <a:pt x="4" y="38"/>
                  </a:cubicBezTo>
                  <a:cubicBezTo>
                    <a:pt x="0" y="43"/>
                    <a:pt x="1" y="45"/>
                    <a:pt x="3" y="50"/>
                  </a:cubicBezTo>
                  <a:cubicBezTo>
                    <a:pt x="5" y="55"/>
                    <a:pt x="11" y="59"/>
                    <a:pt x="8" y="66"/>
                  </a:cubicBezTo>
                  <a:cubicBezTo>
                    <a:pt x="6" y="69"/>
                    <a:pt x="13" y="68"/>
                    <a:pt x="14" y="72"/>
                  </a:cubicBezTo>
                  <a:cubicBezTo>
                    <a:pt x="14" y="74"/>
                    <a:pt x="11" y="74"/>
                    <a:pt x="10" y="75"/>
                  </a:cubicBezTo>
                  <a:cubicBezTo>
                    <a:pt x="6" y="76"/>
                    <a:pt x="5" y="78"/>
                    <a:pt x="8" y="81"/>
                  </a:cubicBezTo>
                  <a:cubicBezTo>
                    <a:pt x="10" y="85"/>
                    <a:pt x="12" y="87"/>
                    <a:pt x="9" y="92"/>
                  </a:cubicBezTo>
                  <a:cubicBezTo>
                    <a:pt x="8" y="96"/>
                    <a:pt x="9" y="102"/>
                    <a:pt x="14" y="105"/>
                  </a:cubicBezTo>
                  <a:cubicBezTo>
                    <a:pt x="21" y="109"/>
                    <a:pt x="21" y="117"/>
                    <a:pt x="21" y="122"/>
                  </a:cubicBezTo>
                  <a:cubicBezTo>
                    <a:pt x="20" y="129"/>
                    <a:pt x="21" y="134"/>
                    <a:pt x="25" y="139"/>
                  </a:cubicBezTo>
                  <a:cubicBezTo>
                    <a:pt x="29" y="144"/>
                    <a:pt x="29" y="149"/>
                    <a:pt x="23" y="154"/>
                  </a:cubicBezTo>
                  <a:cubicBezTo>
                    <a:pt x="27" y="161"/>
                    <a:pt x="32" y="165"/>
                    <a:pt x="39" y="167"/>
                  </a:cubicBezTo>
                  <a:cubicBezTo>
                    <a:pt x="46" y="168"/>
                    <a:pt x="51" y="173"/>
                    <a:pt x="56" y="178"/>
                  </a:cubicBezTo>
                  <a:cubicBezTo>
                    <a:pt x="60" y="183"/>
                    <a:pt x="62" y="189"/>
                    <a:pt x="70" y="189"/>
                  </a:cubicBezTo>
                  <a:cubicBezTo>
                    <a:pt x="74" y="189"/>
                    <a:pt x="75" y="195"/>
                    <a:pt x="71" y="197"/>
                  </a:cubicBezTo>
                  <a:cubicBezTo>
                    <a:pt x="66" y="200"/>
                    <a:pt x="68" y="202"/>
                    <a:pt x="69" y="206"/>
                  </a:cubicBezTo>
                  <a:cubicBezTo>
                    <a:pt x="71" y="212"/>
                    <a:pt x="75" y="216"/>
                    <a:pt x="76" y="222"/>
                  </a:cubicBezTo>
                  <a:cubicBezTo>
                    <a:pt x="78" y="232"/>
                    <a:pt x="82" y="242"/>
                    <a:pt x="86" y="252"/>
                  </a:cubicBezTo>
                  <a:cubicBezTo>
                    <a:pt x="91" y="264"/>
                    <a:pt x="96" y="275"/>
                    <a:pt x="96" y="289"/>
                  </a:cubicBezTo>
                  <a:cubicBezTo>
                    <a:pt x="96" y="291"/>
                    <a:pt x="96" y="295"/>
                    <a:pt x="101" y="295"/>
                  </a:cubicBezTo>
                  <a:cubicBezTo>
                    <a:pt x="101" y="295"/>
                    <a:pt x="100" y="294"/>
                    <a:pt x="101" y="294"/>
                  </a:cubicBezTo>
                  <a:cubicBezTo>
                    <a:pt x="106" y="286"/>
                    <a:pt x="114" y="280"/>
                    <a:pt x="121" y="274"/>
                  </a:cubicBezTo>
                  <a:cubicBezTo>
                    <a:pt x="125" y="271"/>
                    <a:pt x="132" y="271"/>
                    <a:pt x="136" y="274"/>
                  </a:cubicBezTo>
                  <a:cubicBezTo>
                    <a:pt x="139" y="277"/>
                    <a:pt x="142" y="277"/>
                    <a:pt x="146" y="277"/>
                  </a:cubicBezTo>
                  <a:cubicBezTo>
                    <a:pt x="149" y="277"/>
                    <a:pt x="153" y="278"/>
                    <a:pt x="155" y="274"/>
                  </a:cubicBezTo>
                  <a:cubicBezTo>
                    <a:pt x="156" y="270"/>
                    <a:pt x="154" y="267"/>
                    <a:pt x="151" y="265"/>
                  </a:cubicBezTo>
                  <a:cubicBezTo>
                    <a:pt x="150" y="263"/>
                    <a:pt x="147" y="262"/>
                    <a:pt x="148" y="258"/>
                  </a:cubicBezTo>
                  <a:cubicBezTo>
                    <a:pt x="148" y="255"/>
                    <a:pt x="146" y="250"/>
                    <a:pt x="150" y="247"/>
                  </a:cubicBezTo>
                  <a:cubicBezTo>
                    <a:pt x="153" y="244"/>
                    <a:pt x="156" y="248"/>
                    <a:pt x="160" y="250"/>
                  </a:cubicBezTo>
                  <a:cubicBezTo>
                    <a:pt x="163" y="251"/>
                    <a:pt x="165" y="254"/>
                    <a:pt x="169" y="253"/>
                  </a:cubicBezTo>
                  <a:cubicBezTo>
                    <a:pt x="169" y="250"/>
                    <a:pt x="170" y="247"/>
                    <a:pt x="170" y="244"/>
                  </a:cubicBezTo>
                  <a:cubicBezTo>
                    <a:pt x="168" y="237"/>
                    <a:pt x="171" y="229"/>
                    <a:pt x="166" y="222"/>
                  </a:cubicBezTo>
                  <a:cubicBezTo>
                    <a:pt x="160" y="212"/>
                    <a:pt x="160" y="212"/>
                    <a:pt x="171" y="211"/>
                  </a:cubicBezTo>
                  <a:cubicBezTo>
                    <a:pt x="172" y="211"/>
                    <a:pt x="173" y="211"/>
                    <a:pt x="174" y="211"/>
                  </a:cubicBezTo>
                  <a:cubicBezTo>
                    <a:pt x="186" y="209"/>
                    <a:pt x="190" y="204"/>
                    <a:pt x="188" y="19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338" y="1471"/>
              <a:ext cx="155" cy="170"/>
            </a:xfrm>
            <a:custGeom>
              <a:avLst/>
              <a:gdLst>
                <a:gd name="T0" fmla="*/ 53 w 67"/>
                <a:gd name="T1" fmla="*/ 28 h 73"/>
                <a:gd name="T2" fmla="*/ 41 w 67"/>
                <a:gd name="T3" fmla="*/ 17 h 73"/>
                <a:gd name="T4" fmla="*/ 25 w 67"/>
                <a:gd name="T5" fmla="*/ 2 h 73"/>
                <a:gd name="T6" fmla="*/ 20 w 67"/>
                <a:gd name="T7" fmla="*/ 2 h 73"/>
                <a:gd name="T8" fmla="*/ 0 w 67"/>
                <a:gd name="T9" fmla="*/ 10 h 73"/>
                <a:gd name="T10" fmla="*/ 15 w 67"/>
                <a:gd name="T11" fmla="*/ 26 h 73"/>
                <a:gd name="T12" fmla="*/ 32 w 67"/>
                <a:gd name="T13" fmla="*/ 47 h 73"/>
                <a:gd name="T14" fmla="*/ 44 w 67"/>
                <a:gd name="T15" fmla="*/ 64 h 73"/>
                <a:gd name="T16" fmla="*/ 53 w 67"/>
                <a:gd name="T17" fmla="*/ 73 h 73"/>
                <a:gd name="T18" fmla="*/ 61 w 67"/>
                <a:gd name="T19" fmla="*/ 63 h 73"/>
                <a:gd name="T20" fmla="*/ 63 w 67"/>
                <a:gd name="T21" fmla="*/ 49 h 73"/>
                <a:gd name="T22" fmla="*/ 63 w 67"/>
                <a:gd name="T23" fmla="*/ 37 h 73"/>
                <a:gd name="T24" fmla="*/ 53 w 67"/>
                <a:gd name="T25" fmla="*/ 2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73">
                  <a:moveTo>
                    <a:pt x="53" y="28"/>
                  </a:moveTo>
                  <a:cubicBezTo>
                    <a:pt x="46" y="26"/>
                    <a:pt x="44" y="22"/>
                    <a:pt x="41" y="17"/>
                  </a:cubicBezTo>
                  <a:cubicBezTo>
                    <a:pt x="37" y="11"/>
                    <a:pt x="33" y="4"/>
                    <a:pt x="25" y="2"/>
                  </a:cubicBezTo>
                  <a:cubicBezTo>
                    <a:pt x="24" y="1"/>
                    <a:pt x="21" y="0"/>
                    <a:pt x="20" y="2"/>
                  </a:cubicBezTo>
                  <a:cubicBezTo>
                    <a:pt x="16" y="9"/>
                    <a:pt x="8" y="7"/>
                    <a:pt x="0" y="10"/>
                  </a:cubicBezTo>
                  <a:cubicBezTo>
                    <a:pt x="8" y="13"/>
                    <a:pt x="10" y="21"/>
                    <a:pt x="15" y="26"/>
                  </a:cubicBezTo>
                  <a:cubicBezTo>
                    <a:pt x="22" y="32"/>
                    <a:pt x="24" y="42"/>
                    <a:pt x="32" y="47"/>
                  </a:cubicBezTo>
                  <a:cubicBezTo>
                    <a:pt x="39" y="51"/>
                    <a:pt x="42" y="57"/>
                    <a:pt x="44" y="64"/>
                  </a:cubicBezTo>
                  <a:cubicBezTo>
                    <a:pt x="45" y="71"/>
                    <a:pt x="47" y="73"/>
                    <a:pt x="53" y="73"/>
                  </a:cubicBezTo>
                  <a:cubicBezTo>
                    <a:pt x="58" y="72"/>
                    <a:pt x="60" y="69"/>
                    <a:pt x="61" y="63"/>
                  </a:cubicBezTo>
                  <a:cubicBezTo>
                    <a:pt x="62" y="58"/>
                    <a:pt x="62" y="54"/>
                    <a:pt x="63" y="49"/>
                  </a:cubicBezTo>
                  <a:cubicBezTo>
                    <a:pt x="64" y="45"/>
                    <a:pt x="67" y="41"/>
                    <a:pt x="63" y="37"/>
                  </a:cubicBezTo>
                  <a:cubicBezTo>
                    <a:pt x="59" y="34"/>
                    <a:pt x="57" y="29"/>
                    <a:pt x="53" y="2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113" y="1240"/>
              <a:ext cx="135" cy="102"/>
            </a:xfrm>
            <a:custGeom>
              <a:avLst/>
              <a:gdLst>
                <a:gd name="T0" fmla="*/ 54 w 58"/>
                <a:gd name="T1" fmla="*/ 33 h 44"/>
                <a:gd name="T2" fmla="*/ 40 w 58"/>
                <a:gd name="T3" fmla="*/ 24 h 44"/>
                <a:gd name="T4" fmla="*/ 29 w 58"/>
                <a:gd name="T5" fmla="*/ 14 h 44"/>
                <a:gd name="T6" fmla="*/ 14 w 58"/>
                <a:gd name="T7" fmla="*/ 4 h 44"/>
                <a:gd name="T8" fmla="*/ 4 w 58"/>
                <a:gd name="T9" fmla="*/ 5 h 44"/>
                <a:gd name="T10" fmla="*/ 5 w 58"/>
                <a:gd name="T11" fmla="*/ 17 h 44"/>
                <a:gd name="T12" fmla="*/ 16 w 58"/>
                <a:gd name="T13" fmla="*/ 24 h 44"/>
                <a:gd name="T14" fmla="*/ 38 w 58"/>
                <a:gd name="T15" fmla="*/ 34 h 44"/>
                <a:gd name="T16" fmla="*/ 47 w 58"/>
                <a:gd name="T17" fmla="*/ 41 h 44"/>
                <a:gd name="T18" fmla="*/ 54 w 58"/>
                <a:gd name="T19" fmla="*/ 43 h 44"/>
                <a:gd name="T20" fmla="*/ 57 w 58"/>
                <a:gd name="T21" fmla="*/ 38 h 44"/>
                <a:gd name="T22" fmla="*/ 54 w 58"/>
                <a:gd name="T23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44">
                  <a:moveTo>
                    <a:pt x="54" y="33"/>
                  </a:moveTo>
                  <a:cubicBezTo>
                    <a:pt x="49" y="32"/>
                    <a:pt x="45" y="27"/>
                    <a:pt x="40" y="24"/>
                  </a:cubicBezTo>
                  <a:cubicBezTo>
                    <a:pt x="36" y="22"/>
                    <a:pt x="29" y="21"/>
                    <a:pt x="29" y="14"/>
                  </a:cubicBezTo>
                  <a:cubicBezTo>
                    <a:pt x="22" y="14"/>
                    <a:pt x="19" y="7"/>
                    <a:pt x="14" y="4"/>
                  </a:cubicBezTo>
                  <a:cubicBezTo>
                    <a:pt x="10" y="0"/>
                    <a:pt x="8" y="1"/>
                    <a:pt x="4" y="5"/>
                  </a:cubicBezTo>
                  <a:cubicBezTo>
                    <a:pt x="0" y="10"/>
                    <a:pt x="0" y="13"/>
                    <a:pt x="5" y="17"/>
                  </a:cubicBezTo>
                  <a:cubicBezTo>
                    <a:pt x="8" y="21"/>
                    <a:pt x="12" y="24"/>
                    <a:pt x="16" y="24"/>
                  </a:cubicBezTo>
                  <a:cubicBezTo>
                    <a:pt x="25" y="24"/>
                    <a:pt x="31" y="29"/>
                    <a:pt x="38" y="34"/>
                  </a:cubicBezTo>
                  <a:cubicBezTo>
                    <a:pt x="41" y="36"/>
                    <a:pt x="45" y="37"/>
                    <a:pt x="47" y="41"/>
                  </a:cubicBezTo>
                  <a:cubicBezTo>
                    <a:pt x="48" y="43"/>
                    <a:pt x="52" y="44"/>
                    <a:pt x="54" y="43"/>
                  </a:cubicBezTo>
                  <a:cubicBezTo>
                    <a:pt x="56" y="42"/>
                    <a:pt x="57" y="40"/>
                    <a:pt x="57" y="38"/>
                  </a:cubicBezTo>
                  <a:cubicBezTo>
                    <a:pt x="58" y="36"/>
                    <a:pt x="56" y="34"/>
                    <a:pt x="54" y="3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354" y="1355"/>
              <a:ext cx="37" cy="31"/>
            </a:xfrm>
            <a:custGeom>
              <a:avLst/>
              <a:gdLst>
                <a:gd name="T0" fmla="*/ 0 w 16"/>
                <a:gd name="T1" fmla="*/ 1 h 13"/>
                <a:gd name="T2" fmla="*/ 14 w 16"/>
                <a:gd name="T3" fmla="*/ 13 h 13"/>
                <a:gd name="T4" fmla="*/ 0 w 16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0" y="1"/>
                  </a:moveTo>
                  <a:cubicBezTo>
                    <a:pt x="4" y="6"/>
                    <a:pt x="12" y="7"/>
                    <a:pt x="14" y="13"/>
                  </a:cubicBezTo>
                  <a:cubicBezTo>
                    <a:pt x="16" y="2"/>
                    <a:pt x="13" y="0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0" y="771"/>
              <a:ext cx="548" cy="591"/>
            </a:xfrm>
            <a:custGeom>
              <a:avLst/>
              <a:gdLst>
                <a:gd name="T0" fmla="*/ 234 w 237"/>
                <a:gd name="T1" fmla="*/ 96 h 255"/>
                <a:gd name="T2" fmla="*/ 215 w 237"/>
                <a:gd name="T3" fmla="*/ 87 h 255"/>
                <a:gd name="T4" fmla="*/ 207 w 237"/>
                <a:gd name="T5" fmla="*/ 61 h 255"/>
                <a:gd name="T6" fmla="*/ 183 w 237"/>
                <a:gd name="T7" fmla="*/ 38 h 255"/>
                <a:gd name="T8" fmla="*/ 175 w 237"/>
                <a:gd name="T9" fmla="*/ 36 h 255"/>
                <a:gd name="T10" fmla="*/ 161 w 237"/>
                <a:gd name="T11" fmla="*/ 42 h 255"/>
                <a:gd name="T12" fmla="*/ 155 w 237"/>
                <a:gd name="T13" fmla="*/ 41 h 255"/>
                <a:gd name="T14" fmla="*/ 123 w 237"/>
                <a:gd name="T15" fmla="*/ 36 h 255"/>
                <a:gd name="T16" fmla="*/ 99 w 237"/>
                <a:gd name="T17" fmla="*/ 38 h 255"/>
                <a:gd name="T18" fmla="*/ 86 w 237"/>
                <a:gd name="T19" fmla="*/ 33 h 255"/>
                <a:gd name="T20" fmla="*/ 64 w 237"/>
                <a:gd name="T21" fmla="*/ 20 h 255"/>
                <a:gd name="T22" fmla="*/ 42 w 237"/>
                <a:gd name="T23" fmla="*/ 9 h 255"/>
                <a:gd name="T24" fmla="*/ 17 w 237"/>
                <a:gd name="T25" fmla="*/ 13 h 255"/>
                <a:gd name="T26" fmla="*/ 0 w 237"/>
                <a:gd name="T27" fmla="*/ 0 h 255"/>
                <a:gd name="T28" fmla="*/ 14 w 237"/>
                <a:gd name="T29" fmla="*/ 15 h 255"/>
                <a:gd name="T30" fmla="*/ 17 w 237"/>
                <a:gd name="T31" fmla="*/ 24 h 255"/>
                <a:gd name="T32" fmla="*/ 19 w 237"/>
                <a:gd name="T33" fmla="*/ 39 h 255"/>
                <a:gd name="T34" fmla="*/ 27 w 237"/>
                <a:gd name="T35" fmla="*/ 56 h 255"/>
                <a:gd name="T36" fmla="*/ 41 w 237"/>
                <a:gd name="T37" fmla="*/ 79 h 255"/>
                <a:gd name="T38" fmla="*/ 64 w 237"/>
                <a:gd name="T39" fmla="*/ 101 h 255"/>
                <a:gd name="T40" fmla="*/ 76 w 237"/>
                <a:gd name="T41" fmla="*/ 112 h 255"/>
                <a:gd name="T42" fmla="*/ 97 w 237"/>
                <a:gd name="T43" fmla="*/ 134 h 255"/>
                <a:gd name="T44" fmla="*/ 119 w 237"/>
                <a:gd name="T45" fmla="*/ 144 h 255"/>
                <a:gd name="T46" fmla="*/ 134 w 237"/>
                <a:gd name="T47" fmla="*/ 149 h 255"/>
                <a:gd name="T48" fmla="*/ 154 w 237"/>
                <a:gd name="T49" fmla="*/ 175 h 255"/>
                <a:gd name="T50" fmla="*/ 157 w 237"/>
                <a:gd name="T51" fmla="*/ 179 h 255"/>
                <a:gd name="T52" fmla="*/ 165 w 237"/>
                <a:gd name="T53" fmla="*/ 189 h 255"/>
                <a:gd name="T54" fmla="*/ 178 w 237"/>
                <a:gd name="T55" fmla="*/ 203 h 255"/>
                <a:gd name="T56" fmla="*/ 191 w 237"/>
                <a:gd name="T57" fmla="*/ 222 h 255"/>
                <a:gd name="T58" fmla="*/ 191 w 237"/>
                <a:gd name="T59" fmla="*/ 231 h 255"/>
                <a:gd name="T60" fmla="*/ 198 w 237"/>
                <a:gd name="T61" fmla="*/ 249 h 255"/>
                <a:gd name="T62" fmla="*/ 209 w 237"/>
                <a:gd name="T63" fmla="*/ 250 h 255"/>
                <a:gd name="T64" fmla="*/ 222 w 237"/>
                <a:gd name="T65" fmla="*/ 255 h 255"/>
                <a:gd name="T66" fmla="*/ 224 w 237"/>
                <a:gd name="T67" fmla="*/ 240 h 255"/>
                <a:gd name="T68" fmla="*/ 220 w 237"/>
                <a:gd name="T69" fmla="*/ 223 h 255"/>
                <a:gd name="T70" fmla="*/ 213 w 237"/>
                <a:gd name="T71" fmla="*/ 206 h 255"/>
                <a:gd name="T72" fmla="*/ 208 w 237"/>
                <a:gd name="T73" fmla="*/ 193 h 255"/>
                <a:gd name="T74" fmla="*/ 207 w 237"/>
                <a:gd name="T75" fmla="*/ 182 h 255"/>
                <a:gd name="T76" fmla="*/ 209 w 237"/>
                <a:gd name="T77" fmla="*/ 176 h 255"/>
                <a:gd name="T78" fmla="*/ 213 w 237"/>
                <a:gd name="T79" fmla="*/ 173 h 255"/>
                <a:gd name="T80" fmla="*/ 207 w 237"/>
                <a:gd name="T81" fmla="*/ 167 h 255"/>
                <a:gd name="T82" fmla="*/ 202 w 237"/>
                <a:gd name="T83" fmla="*/ 151 h 255"/>
                <a:gd name="T84" fmla="*/ 203 w 237"/>
                <a:gd name="T85" fmla="*/ 139 h 255"/>
                <a:gd name="T86" fmla="*/ 218 w 237"/>
                <a:gd name="T87" fmla="*/ 111 h 255"/>
                <a:gd name="T88" fmla="*/ 234 w 237"/>
                <a:gd name="T89" fmla="*/ 103 h 255"/>
                <a:gd name="T90" fmla="*/ 234 w 237"/>
                <a:gd name="T91" fmla="*/ 9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7" h="255">
                  <a:moveTo>
                    <a:pt x="234" y="96"/>
                  </a:moveTo>
                  <a:cubicBezTo>
                    <a:pt x="228" y="91"/>
                    <a:pt x="223" y="86"/>
                    <a:pt x="215" y="87"/>
                  </a:cubicBezTo>
                  <a:cubicBezTo>
                    <a:pt x="214" y="78"/>
                    <a:pt x="214" y="67"/>
                    <a:pt x="207" y="61"/>
                  </a:cubicBezTo>
                  <a:cubicBezTo>
                    <a:pt x="198" y="55"/>
                    <a:pt x="191" y="47"/>
                    <a:pt x="183" y="38"/>
                  </a:cubicBezTo>
                  <a:cubicBezTo>
                    <a:pt x="181" y="35"/>
                    <a:pt x="179" y="35"/>
                    <a:pt x="175" y="36"/>
                  </a:cubicBezTo>
                  <a:cubicBezTo>
                    <a:pt x="171" y="38"/>
                    <a:pt x="166" y="40"/>
                    <a:pt x="161" y="42"/>
                  </a:cubicBezTo>
                  <a:cubicBezTo>
                    <a:pt x="159" y="42"/>
                    <a:pt x="156" y="43"/>
                    <a:pt x="155" y="41"/>
                  </a:cubicBezTo>
                  <a:cubicBezTo>
                    <a:pt x="146" y="31"/>
                    <a:pt x="134" y="32"/>
                    <a:pt x="123" y="36"/>
                  </a:cubicBezTo>
                  <a:cubicBezTo>
                    <a:pt x="115" y="38"/>
                    <a:pt x="107" y="38"/>
                    <a:pt x="99" y="38"/>
                  </a:cubicBezTo>
                  <a:cubicBezTo>
                    <a:pt x="94" y="37"/>
                    <a:pt x="91" y="33"/>
                    <a:pt x="86" y="33"/>
                  </a:cubicBezTo>
                  <a:cubicBezTo>
                    <a:pt x="76" y="34"/>
                    <a:pt x="69" y="27"/>
                    <a:pt x="64" y="20"/>
                  </a:cubicBezTo>
                  <a:cubicBezTo>
                    <a:pt x="58" y="12"/>
                    <a:pt x="50" y="10"/>
                    <a:pt x="42" y="9"/>
                  </a:cubicBezTo>
                  <a:cubicBezTo>
                    <a:pt x="34" y="7"/>
                    <a:pt x="25" y="5"/>
                    <a:pt x="17" y="13"/>
                  </a:cubicBezTo>
                  <a:cubicBezTo>
                    <a:pt x="10" y="11"/>
                    <a:pt x="10" y="1"/>
                    <a:pt x="0" y="0"/>
                  </a:cubicBezTo>
                  <a:cubicBezTo>
                    <a:pt x="3" y="7"/>
                    <a:pt x="9" y="11"/>
                    <a:pt x="14" y="15"/>
                  </a:cubicBezTo>
                  <a:cubicBezTo>
                    <a:pt x="16" y="18"/>
                    <a:pt x="18" y="21"/>
                    <a:pt x="17" y="24"/>
                  </a:cubicBezTo>
                  <a:cubicBezTo>
                    <a:pt x="15" y="30"/>
                    <a:pt x="16" y="34"/>
                    <a:pt x="19" y="39"/>
                  </a:cubicBezTo>
                  <a:cubicBezTo>
                    <a:pt x="23" y="44"/>
                    <a:pt x="26" y="50"/>
                    <a:pt x="27" y="56"/>
                  </a:cubicBezTo>
                  <a:cubicBezTo>
                    <a:pt x="28" y="66"/>
                    <a:pt x="35" y="72"/>
                    <a:pt x="41" y="79"/>
                  </a:cubicBezTo>
                  <a:cubicBezTo>
                    <a:pt x="48" y="87"/>
                    <a:pt x="57" y="93"/>
                    <a:pt x="64" y="101"/>
                  </a:cubicBezTo>
                  <a:cubicBezTo>
                    <a:pt x="67" y="105"/>
                    <a:pt x="71" y="110"/>
                    <a:pt x="76" y="112"/>
                  </a:cubicBezTo>
                  <a:cubicBezTo>
                    <a:pt x="85" y="117"/>
                    <a:pt x="92" y="124"/>
                    <a:pt x="97" y="134"/>
                  </a:cubicBezTo>
                  <a:cubicBezTo>
                    <a:pt x="102" y="141"/>
                    <a:pt x="108" y="147"/>
                    <a:pt x="119" y="144"/>
                  </a:cubicBezTo>
                  <a:cubicBezTo>
                    <a:pt x="124" y="143"/>
                    <a:pt x="130" y="144"/>
                    <a:pt x="134" y="149"/>
                  </a:cubicBezTo>
                  <a:cubicBezTo>
                    <a:pt x="140" y="158"/>
                    <a:pt x="149" y="165"/>
                    <a:pt x="154" y="175"/>
                  </a:cubicBezTo>
                  <a:cubicBezTo>
                    <a:pt x="155" y="177"/>
                    <a:pt x="156" y="179"/>
                    <a:pt x="157" y="179"/>
                  </a:cubicBezTo>
                  <a:cubicBezTo>
                    <a:pt x="162" y="181"/>
                    <a:pt x="163" y="185"/>
                    <a:pt x="165" y="189"/>
                  </a:cubicBezTo>
                  <a:cubicBezTo>
                    <a:pt x="167" y="196"/>
                    <a:pt x="171" y="201"/>
                    <a:pt x="178" y="203"/>
                  </a:cubicBezTo>
                  <a:cubicBezTo>
                    <a:pt x="188" y="205"/>
                    <a:pt x="191" y="213"/>
                    <a:pt x="191" y="222"/>
                  </a:cubicBezTo>
                  <a:cubicBezTo>
                    <a:pt x="191" y="225"/>
                    <a:pt x="191" y="228"/>
                    <a:pt x="191" y="231"/>
                  </a:cubicBezTo>
                  <a:cubicBezTo>
                    <a:pt x="189" y="239"/>
                    <a:pt x="196" y="243"/>
                    <a:pt x="198" y="249"/>
                  </a:cubicBezTo>
                  <a:cubicBezTo>
                    <a:pt x="200" y="253"/>
                    <a:pt x="205" y="250"/>
                    <a:pt x="209" y="250"/>
                  </a:cubicBezTo>
                  <a:cubicBezTo>
                    <a:pt x="213" y="252"/>
                    <a:pt x="218" y="252"/>
                    <a:pt x="222" y="255"/>
                  </a:cubicBezTo>
                  <a:cubicBezTo>
                    <a:pt x="228" y="250"/>
                    <a:pt x="228" y="245"/>
                    <a:pt x="224" y="240"/>
                  </a:cubicBezTo>
                  <a:cubicBezTo>
                    <a:pt x="220" y="235"/>
                    <a:pt x="219" y="230"/>
                    <a:pt x="220" y="223"/>
                  </a:cubicBezTo>
                  <a:cubicBezTo>
                    <a:pt x="220" y="218"/>
                    <a:pt x="220" y="210"/>
                    <a:pt x="213" y="206"/>
                  </a:cubicBezTo>
                  <a:cubicBezTo>
                    <a:pt x="208" y="203"/>
                    <a:pt x="207" y="197"/>
                    <a:pt x="208" y="193"/>
                  </a:cubicBezTo>
                  <a:cubicBezTo>
                    <a:pt x="211" y="188"/>
                    <a:pt x="209" y="186"/>
                    <a:pt x="207" y="182"/>
                  </a:cubicBezTo>
                  <a:cubicBezTo>
                    <a:pt x="204" y="179"/>
                    <a:pt x="205" y="177"/>
                    <a:pt x="209" y="176"/>
                  </a:cubicBezTo>
                  <a:cubicBezTo>
                    <a:pt x="210" y="175"/>
                    <a:pt x="213" y="175"/>
                    <a:pt x="213" y="173"/>
                  </a:cubicBezTo>
                  <a:cubicBezTo>
                    <a:pt x="212" y="169"/>
                    <a:pt x="205" y="170"/>
                    <a:pt x="207" y="167"/>
                  </a:cubicBezTo>
                  <a:cubicBezTo>
                    <a:pt x="210" y="160"/>
                    <a:pt x="204" y="156"/>
                    <a:pt x="202" y="151"/>
                  </a:cubicBezTo>
                  <a:cubicBezTo>
                    <a:pt x="200" y="146"/>
                    <a:pt x="199" y="144"/>
                    <a:pt x="203" y="139"/>
                  </a:cubicBezTo>
                  <a:cubicBezTo>
                    <a:pt x="210" y="131"/>
                    <a:pt x="218" y="123"/>
                    <a:pt x="218" y="111"/>
                  </a:cubicBezTo>
                  <a:cubicBezTo>
                    <a:pt x="218" y="104"/>
                    <a:pt x="225" y="101"/>
                    <a:pt x="234" y="103"/>
                  </a:cubicBezTo>
                  <a:cubicBezTo>
                    <a:pt x="236" y="100"/>
                    <a:pt x="237" y="99"/>
                    <a:pt x="234" y="9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39" y="746"/>
              <a:ext cx="19" cy="16"/>
            </a:xfrm>
            <a:custGeom>
              <a:avLst/>
              <a:gdLst>
                <a:gd name="T0" fmla="*/ 7 w 8"/>
                <a:gd name="T1" fmla="*/ 5 h 7"/>
                <a:gd name="T2" fmla="*/ 7 w 8"/>
                <a:gd name="T3" fmla="*/ 2 h 7"/>
                <a:gd name="T4" fmla="*/ 3 w 8"/>
                <a:gd name="T5" fmla="*/ 2 h 7"/>
                <a:gd name="T6" fmla="*/ 0 w 8"/>
                <a:gd name="T7" fmla="*/ 3 h 7"/>
                <a:gd name="T8" fmla="*/ 1 w 8"/>
                <a:gd name="T9" fmla="*/ 5 h 7"/>
                <a:gd name="T10" fmla="*/ 7 w 8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7" y="4"/>
                    <a:pt x="8" y="3"/>
                    <a:pt x="7" y="2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3" y="7"/>
                    <a:pt x="5" y="7"/>
                    <a:pt x="7" y="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37" y="748"/>
              <a:ext cx="2" cy="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0 w 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3201" y="1636"/>
              <a:ext cx="32" cy="14"/>
            </a:xfrm>
            <a:custGeom>
              <a:avLst/>
              <a:gdLst>
                <a:gd name="T0" fmla="*/ 0 w 14"/>
                <a:gd name="T1" fmla="*/ 2 h 6"/>
                <a:gd name="T2" fmla="*/ 14 w 14"/>
                <a:gd name="T3" fmla="*/ 5 h 6"/>
                <a:gd name="T4" fmla="*/ 0 w 14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0" y="2"/>
                  </a:moveTo>
                  <a:cubicBezTo>
                    <a:pt x="5" y="3"/>
                    <a:pt x="10" y="0"/>
                    <a:pt x="14" y="5"/>
                  </a:cubicBezTo>
                  <a:cubicBezTo>
                    <a:pt x="10" y="4"/>
                    <a:pt x="4" y="6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3233" y="1641"/>
              <a:ext cx="21" cy="18"/>
            </a:xfrm>
            <a:custGeom>
              <a:avLst/>
              <a:gdLst>
                <a:gd name="T0" fmla="*/ 0 w 9"/>
                <a:gd name="T1" fmla="*/ 3 h 8"/>
                <a:gd name="T2" fmla="*/ 9 w 9"/>
                <a:gd name="T3" fmla="*/ 0 h 8"/>
                <a:gd name="T4" fmla="*/ 0 w 9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3"/>
                  </a:moveTo>
                  <a:cubicBezTo>
                    <a:pt x="3" y="2"/>
                    <a:pt x="6" y="1"/>
                    <a:pt x="9" y="0"/>
                  </a:cubicBezTo>
                  <a:cubicBezTo>
                    <a:pt x="7" y="3"/>
                    <a:pt x="5" y="8"/>
                    <a:pt x="0" y="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439" y="1896"/>
              <a:ext cx="19" cy="18"/>
            </a:xfrm>
            <a:custGeom>
              <a:avLst/>
              <a:gdLst>
                <a:gd name="T0" fmla="*/ 0 w 8"/>
                <a:gd name="T1" fmla="*/ 1 h 8"/>
                <a:gd name="T2" fmla="*/ 8 w 8"/>
                <a:gd name="T3" fmla="*/ 8 h 8"/>
                <a:gd name="T4" fmla="*/ 0 w 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8">
                  <a:moveTo>
                    <a:pt x="0" y="1"/>
                  </a:moveTo>
                  <a:cubicBezTo>
                    <a:pt x="6" y="0"/>
                    <a:pt x="7" y="5"/>
                    <a:pt x="8" y="8"/>
                  </a:cubicBezTo>
                  <a:cubicBezTo>
                    <a:pt x="4" y="8"/>
                    <a:pt x="3" y="3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1213" y="2236"/>
              <a:ext cx="34" cy="12"/>
            </a:xfrm>
            <a:custGeom>
              <a:avLst/>
              <a:gdLst>
                <a:gd name="T0" fmla="*/ 15 w 15"/>
                <a:gd name="T1" fmla="*/ 4 h 5"/>
                <a:gd name="T2" fmla="*/ 0 w 15"/>
                <a:gd name="T3" fmla="*/ 2 h 5"/>
                <a:gd name="T4" fmla="*/ 15 w 1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4"/>
                  </a:moveTo>
                  <a:cubicBezTo>
                    <a:pt x="10" y="3"/>
                    <a:pt x="4" y="5"/>
                    <a:pt x="0" y="2"/>
                  </a:cubicBezTo>
                  <a:cubicBezTo>
                    <a:pt x="5" y="2"/>
                    <a:pt x="11" y="0"/>
                    <a:pt x="15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1305" y="2390"/>
              <a:ext cx="26" cy="11"/>
            </a:xfrm>
            <a:custGeom>
              <a:avLst/>
              <a:gdLst>
                <a:gd name="T0" fmla="*/ 11 w 11"/>
                <a:gd name="T1" fmla="*/ 4 h 5"/>
                <a:gd name="T2" fmla="*/ 0 w 11"/>
                <a:gd name="T3" fmla="*/ 1 h 5"/>
                <a:gd name="T4" fmla="*/ 11 w 11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1" y="4"/>
                  </a:moveTo>
                  <a:cubicBezTo>
                    <a:pt x="7" y="3"/>
                    <a:pt x="3" y="5"/>
                    <a:pt x="0" y="1"/>
                  </a:cubicBezTo>
                  <a:cubicBezTo>
                    <a:pt x="4" y="2"/>
                    <a:pt x="8" y="0"/>
                    <a:pt x="11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282" y="1972"/>
              <a:ext cx="56" cy="51"/>
            </a:xfrm>
            <a:custGeom>
              <a:avLst/>
              <a:gdLst>
                <a:gd name="T0" fmla="*/ 4 w 24"/>
                <a:gd name="T1" fmla="*/ 9 h 22"/>
                <a:gd name="T2" fmla="*/ 4 w 24"/>
                <a:gd name="T3" fmla="*/ 22 h 22"/>
                <a:gd name="T4" fmla="*/ 24 w 24"/>
                <a:gd name="T5" fmla="*/ 12 h 22"/>
                <a:gd name="T6" fmla="*/ 4 w 24"/>
                <a:gd name="T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2">
                  <a:moveTo>
                    <a:pt x="4" y="9"/>
                  </a:moveTo>
                  <a:cubicBezTo>
                    <a:pt x="18" y="16"/>
                    <a:pt x="0" y="16"/>
                    <a:pt x="4" y="22"/>
                  </a:cubicBezTo>
                  <a:cubicBezTo>
                    <a:pt x="10" y="19"/>
                    <a:pt x="18" y="17"/>
                    <a:pt x="24" y="12"/>
                  </a:cubicBezTo>
                  <a:cubicBezTo>
                    <a:pt x="19" y="0"/>
                    <a:pt x="11" y="9"/>
                    <a:pt x="4" y="9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2310" y="1388"/>
              <a:ext cx="889" cy="851"/>
            </a:xfrm>
            <a:custGeom>
              <a:avLst/>
              <a:gdLst>
                <a:gd name="T0" fmla="*/ 358 w 384"/>
                <a:gd name="T1" fmla="*/ 52 h 367"/>
                <a:gd name="T2" fmla="*/ 335 w 384"/>
                <a:gd name="T3" fmla="*/ 53 h 367"/>
                <a:gd name="T4" fmla="*/ 315 w 384"/>
                <a:gd name="T5" fmla="*/ 47 h 367"/>
                <a:gd name="T6" fmla="*/ 301 w 384"/>
                <a:gd name="T7" fmla="*/ 34 h 367"/>
                <a:gd name="T8" fmla="*/ 273 w 384"/>
                <a:gd name="T9" fmla="*/ 35 h 367"/>
                <a:gd name="T10" fmla="*/ 243 w 384"/>
                <a:gd name="T11" fmla="*/ 46 h 367"/>
                <a:gd name="T12" fmla="*/ 231 w 384"/>
                <a:gd name="T13" fmla="*/ 65 h 367"/>
                <a:gd name="T14" fmla="*/ 207 w 384"/>
                <a:gd name="T15" fmla="*/ 74 h 367"/>
                <a:gd name="T16" fmla="*/ 178 w 384"/>
                <a:gd name="T17" fmla="*/ 72 h 367"/>
                <a:gd name="T18" fmla="*/ 126 w 384"/>
                <a:gd name="T19" fmla="*/ 85 h 367"/>
                <a:gd name="T20" fmla="*/ 86 w 384"/>
                <a:gd name="T21" fmla="*/ 55 h 367"/>
                <a:gd name="T22" fmla="*/ 62 w 384"/>
                <a:gd name="T23" fmla="*/ 32 h 367"/>
                <a:gd name="T24" fmla="*/ 56 w 384"/>
                <a:gd name="T25" fmla="*/ 17 h 367"/>
                <a:gd name="T26" fmla="*/ 58 w 384"/>
                <a:gd name="T27" fmla="*/ 0 h 367"/>
                <a:gd name="T28" fmla="*/ 36 w 384"/>
                <a:gd name="T29" fmla="*/ 13 h 367"/>
                <a:gd name="T30" fmla="*/ 14 w 384"/>
                <a:gd name="T31" fmla="*/ 44 h 367"/>
                <a:gd name="T32" fmla="*/ 8 w 384"/>
                <a:gd name="T33" fmla="*/ 70 h 367"/>
                <a:gd name="T34" fmla="*/ 2 w 384"/>
                <a:gd name="T35" fmla="*/ 93 h 367"/>
                <a:gd name="T36" fmla="*/ 11 w 384"/>
                <a:gd name="T37" fmla="*/ 127 h 367"/>
                <a:gd name="T38" fmla="*/ 18 w 384"/>
                <a:gd name="T39" fmla="*/ 173 h 367"/>
                <a:gd name="T40" fmla="*/ 25 w 384"/>
                <a:gd name="T41" fmla="*/ 190 h 367"/>
                <a:gd name="T42" fmla="*/ 29 w 384"/>
                <a:gd name="T43" fmla="*/ 198 h 367"/>
                <a:gd name="T44" fmla="*/ 44 w 384"/>
                <a:gd name="T45" fmla="*/ 213 h 367"/>
                <a:gd name="T46" fmla="*/ 43 w 384"/>
                <a:gd name="T47" fmla="*/ 230 h 367"/>
                <a:gd name="T48" fmla="*/ 41 w 384"/>
                <a:gd name="T49" fmla="*/ 240 h 367"/>
                <a:gd name="T50" fmla="*/ 68 w 384"/>
                <a:gd name="T51" fmla="*/ 230 h 367"/>
                <a:gd name="T52" fmla="*/ 78 w 384"/>
                <a:gd name="T53" fmla="*/ 233 h 367"/>
                <a:gd name="T54" fmla="*/ 87 w 384"/>
                <a:gd name="T55" fmla="*/ 254 h 367"/>
                <a:gd name="T56" fmla="*/ 82 w 384"/>
                <a:gd name="T57" fmla="*/ 273 h 367"/>
                <a:gd name="T58" fmla="*/ 91 w 384"/>
                <a:gd name="T59" fmla="*/ 303 h 367"/>
                <a:gd name="T60" fmla="*/ 96 w 384"/>
                <a:gd name="T61" fmla="*/ 335 h 367"/>
                <a:gd name="T62" fmla="*/ 95 w 384"/>
                <a:gd name="T63" fmla="*/ 356 h 367"/>
                <a:gd name="T64" fmla="*/ 113 w 384"/>
                <a:gd name="T65" fmla="*/ 359 h 367"/>
                <a:gd name="T66" fmla="*/ 129 w 384"/>
                <a:gd name="T67" fmla="*/ 363 h 367"/>
                <a:gd name="T68" fmla="*/ 139 w 384"/>
                <a:gd name="T69" fmla="*/ 362 h 367"/>
                <a:gd name="T70" fmla="*/ 163 w 384"/>
                <a:gd name="T71" fmla="*/ 346 h 367"/>
                <a:gd name="T72" fmla="*/ 162 w 384"/>
                <a:gd name="T73" fmla="*/ 317 h 367"/>
                <a:gd name="T74" fmla="*/ 160 w 384"/>
                <a:gd name="T75" fmla="*/ 294 h 367"/>
                <a:gd name="T76" fmla="*/ 153 w 384"/>
                <a:gd name="T77" fmla="*/ 272 h 367"/>
                <a:gd name="T78" fmla="*/ 152 w 384"/>
                <a:gd name="T79" fmla="*/ 261 h 367"/>
                <a:gd name="T80" fmla="*/ 164 w 384"/>
                <a:gd name="T81" fmla="*/ 257 h 367"/>
                <a:gd name="T82" fmla="*/ 179 w 384"/>
                <a:gd name="T83" fmla="*/ 245 h 367"/>
                <a:gd name="T84" fmla="*/ 197 w 384"/>
                <a:gd name="T85" fmla="*/ 230 h 367"/>
                <a:gd name="T86" fmla="*/ 222 w 384"/>
                <a:gd name="T87" fmla="*/ 206 h 367"/>
                <a:gd name="T88" fmla="*/ 242 w 384"/>
                <a:gd name="T89" fmla="*/ 193 h 367"/>
                <a:gd name="T90" fmla="*/ 277 w 384"/>
                <a:gd name="T91" fmla="*/ 194 h 367"/>
                <a:gd name="T92" fmla="*/ 315 w 384"/>
                <a:gd name="T93" fmla="*/ 181 h 367"/>
                <a:gd name="T94" fmla="*/ 322 w 384"/>
                <a:gd name="T95" fmla="*/ 165 h 367"/>
                <a:gd name="T96" fmla="*/ 322 w 384"/>
                <a:gd name="T97" fmla="*/ 135 h 367"/>
                <a:gd name="T98" fmla="*/ 339 w 384"/>
                <a:gd name="T99" fmla="*/ 121 h 367"/>
                <a:gd name="T100" fmla="*/ 365 w 384"/>
                <a:gd name="T101" fmla="*/ 75 h 367"/>
                <a:gd name="T102" fmla="*/ 384 w 384"/>
                <a:gd name="T103" fmla="*/ 47 h 367"/>
                <a:gd name="T104" fmla="*/ 380 w 384"/>
                <a:gd name="T105" fmla="*/ 4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4" h="367">
                  <a:moveTo>
                    <a:pt x="380" y="42"/>
                  </a:moveTo>
                  <a:cubicBezTo>
                    <a:pt x="371" y="42"/>
                    <a:pt x="364" y="45"/>
                    <a:pt x="358" y="52"/>
                  </a:cubicBezTo>
                  <a:cubicBezTo>
                    <a:pt x="352" y="58"/>
                    <a:pt x="350" y="58"/>
                    <a:pt x="342" y="54"/>
                  </a:cubicBezTo>
                  <a:cubicBezTo>
                    <a:pt x="340" y="53"/>
                    <a:pt x="337" y="53"/>
                    <a:pt x="335" y="53"/>
                  </a:cubicBezTo>
                  <a:cubicBezTo>
                    <a:pt x="332" y="54"/>
                    <a:pt x="330" y="53"/>
                    <a:pt x="327" y="51"/>
                  </a:cubicBezTo>
                  <a:cubicBezTo>
                    <a:pt x="323" y="49"/>
                    <a:pt x="319" y="48"/>
                    <a:pt x="315" y="47"/>
                  </a:cubicBezTo>
                  <a:cubicBezTo>
                    <a:pt x="310" y="46"/>
                    <a:pt x="302" y="48"/>
                    <a:pt x="305" y="38"/>
                  </a:cubicBezTo>
                  <a:cubicBezTo>
                    <a:pt x="305" y="36"/>
                    <a:pt x="303" y="35"/>
                    <a:pt x="301" y="34"/>
                  </a:cubicBezTo>
                  <a:cubicBezTo>
                    <a:pt x="298" y="34"/>
                    <a:pt x="294" y="33"/>
                    <a:pt x="291" y="34"/>
                  </a:cubicBezTo>
                  <a:cubicBezTo>
                    <a:pt x="285" y="36"/>
                    <a:pt x="279" y="36"/>
                    <a:pt x="273" y="35"/>
                  </a:cubicBezTo>
                  <a:cubicBezTo>
                    <a:pt x="263" y="32"/>
                    <a:pt x="254" y="39"/>
                    <a:pt x="245" y="43"/>
                  </a:cubicBezTo>
                  <a:cubicBezTo>
                    <a:pt x="243" y="43"/>
                    <a:pt x="243" y="45"/>
                    <a:pt x="243" y="46"/>
                  </a:cubicBezTo>
                  <a:cubicBezTo>
                    <a:pt x="244" y="50"/>
                    <a:pt x="241" y="52"/>
                    <a:pt x="240" y="56"/>
                  </a:cubicBezTo>
                  <a:cubicBezTo>
                    <a:pt x="240" y="62"/>
                    <a:pt x="238" y="66"/>
                    <a:pt x="231" y="65"/>
                  </a:cubicBezTo>
                  <a:cubicBezTo>
                    <a:pt x="227" y="65"/>
                    <a:pt x="225" y="67"/>
                    <a:pt x="223" y="69"/>
                  </a:cubicBezTo>
                  <a:cubicBezTo>
                    <a:pt x="219" y="74"/>
                    <a:pt x="214" y="75"/>
                    <a:pt x="207" y="74"/>
                  </a:cubicBezTo>
                  <a:cubicBezTo>
                    <a:pt x="206" y="73"/>
                    <a:pt x="204" y="73"/>
                    <a:pt x="203" y="73"/>
                  </a:cubicBezTo>
                  <a:cubicBezTo>
                    <a:pt x="195" y="77"/>
                    <a:pt x="187" y="73"/>
                    <a:pt x="178" y="72"/>
                  </a:cubicBezTo>
                  <a:cubicBezTo>
                    <a:pt x="167" y="71"/>
                    <a:pt x="156" y="70"/>
                    <a:pt x="146" y="77"/>
                  </a:cubicBezTo>
                  <a:cubicBezTo>
                    <a:pt x="140" y="82"/>
                    <a:pt x="133" y="83"/>
                    <a:pt x="126" y="85"/>
                  </a:cubicBezTo>
                  <a:cubicBezTo>
                    <a:pt x="123" y="86"/>
                    <a:pt x="121" y="85"/>
                    <a:pt x="118" y="83"/>
                  </a:cubicBezTo>
                  <a:cubicBezTo>
                    <a:pt x="106" y="75"/>
                    <a:pt x="98" y="63"/>
                    <a:pt x="86" y="55"/>
                  </a:cubicBezTo>
                  <a:cubicBezTo>
                    <a:pt x="83" y="47"/>
                    <a:pt x="74" y="45"/>
                    <a:pt x="69" y="39"/>
                  </a:cubicBezTo>
                  <a:cubicBezTo>
                    <a:pt x="66" y="37"/>
                    <a:pt x="64" y="35"/>
                    <a:pt x="62" y="32"/>
                  </a:cubicBezTo>
                  <a:cubicBezTo>
                    <a:pt x="61" y="31"/>
                    <a:pt x="59" y="29"/>
                    <a:pt x="60" y="27"/>
                  </a:cubicBezTo>
                  <a:cubicBezTo>
                    <a:pt x="63" y="22"/>
                    <a:pt x="61" y="19"/>
                    <a:pt x="56" y="17"/>
                  </a:cubicBezTo>
                  <a:cubicBezTo>
                    <a:pt x="51" y="14"/>
                    <a:pt x="51" y="10"/>
                    <a:pt x="56" y="7"/>
                  </a:cubicBezTo>
                  <a:cubicBezTo>
                    <a:pt x="59" y="5"/>
                    <a:pt x="59" y="3"/>
                    <a:pt x="58" y="0"/>
                  </a:cubicBezTo>
                  <a:cubicBezTo>
                    <a:pt x="54" y="7"/>
                    <a:pt x="46" y="4"/>
                    <a:pt x="40" y="8"/>
                  </a:cubicBezTo>
                  <a:cubicBezTo>
                    <a:pt x="38" y="9"/>
                    <a:pt x="36" y="9"/>
                    <a:pt x="36" y="13"/>
                  </a:cubicBezTo>
                  <a:cubicBezTo>
                    <a:pt x="34" y="21"/>
                    <a:pt x="31" y="30"/>
                    <a:pt x="21" y="34"/>
                  </a:cubicBezTo>
                  <a:cubicBezTo>
                    <a:pt x="17" y="35"/>
                    <a:pt x="13" y="39"/>
                    <a:pt x="14" y="44"/>
                  </a:cubicBezTo>
                  <a:cubicBezTo>
                    <a:pt x="15" y="51"/>
                    <a:pt x="12" y="56"/>
                    <a:pt x="8" y="61"/>
                  </a:cubicBezTo>
                  <a:cubicBezTo>
                    <a:pt x="6" y="65"/>
                    <a:pt x="6" y="66"/>
                    <a:pt x="8" y="70"/>
                  </a:cubicBezTo>
                  <a:cubicBezTo>
                    <a:pt x="12" y="78"/>
                    <a:pt x="12" y="79"/>
                    <a:pt x="5" y="85"/>
                  </a:cubicBezTo>
                  <a:cubicBezTo>
                    <a:pt x="2" y="88"/>
                    <a:pt x="0" y="89"/>
                    <a:pt x="2" y="93"/>
                  </a:cubicBezTo>
                  <a:cubicBezTo>
                    <a:pt x="6" y="102"/>
                    <a:pt x="5" y="111"/>
                    <a:pt x="7" y="120"/>
                  </a:cubicBezTo>
                  <a:cubicBezTo>
                    <a:pt x="7" y="124"/>
                    <a:pt x="8" y="126"/>
                    <a:pt x="11" y="127"/>
                  </a:cubicBezTo>
                  <a:cubicBezTo>
                    <a:pt x="25" y="134"/>
                    <a:pt x="27" y="144"/>
                    <a:pt x="19" y="156"/>
                  </a:cubicBezTo>
                  <a:cubicBezTo>
                    <a:pt x="16" y="162"/>
                    <a:pt x="14" y="167"/>
                    <a:pt x="18" y="173"/>
                  </a:cubicBezTo>
                  <a:cubicBezTo>
                    <a:pt x="19" y="176"/>
                    <a:pt x="19" y="179"/>
                    <a:pt x="19" y="182"/>
                  </a:cubicBezTo>
                  <a:cubicBezTo>
                    <a:pt x="19" y="187"/>
                    <a:pt x="21" y="189"/>
                    <a:pt x="25" y="190"/>
                  </a:cubicBezTo>
                  <a:cubicBezTo>
                    <a:pt x="29" y="191"/>
                    <a:pt x="34" y="191"/>
                    <a:pt x="36" y="194"/>
                  </a:cubicBezTo>
                  <a:cubicBezTo>
                    <a:pt x="35" y="199"/>
                    <a:pt x="29" y="195"/>
                    <a:pt x="29" y="198"/>
                  </a:cubicBezTo>
                  <a:cubicBezTo>
                    <a:pt x="28" y="203"/>
                    <a:pt x="27" y="208"/>
                    <a:pt x="31" y="211"/>
                  </a:cubicBezTo>
                  <a:cubicBezTo>
                    <a:pt x="35" y="214"/>
                    <a:pt x="38" y="217"/>
                    <a:pt x="44" y="213"/>
                  </a:cubicBezTo>
                  <a:cubicBezTo>
                    <a:pt x="48" y="210"/>
                    <a:pt x="52" y="212"/>
                    <a:pt x="55" y="216"/>
                  </a:cubicBezTo>
                  <a:cubicBezTo>
                    <a:pt x="46" y="220"/>
                    <a:pt x="46" y="220"/>
                    <a:pt x="43" y="230"/>
                  </a:cubicBezTo>
                  <a:cubicBezTo>
                    <a:pt x="43" y="231"/>
                    <a:pt x="43" y="233"/>
                    <a:pt x="42" y="234"/>
                  </a:cubicBezTo>
                  <a:cubicBezTo>
                    <a:pt x="41" y="236"/>
                    <a:pt x="39" y="238"/>
                    <a:pt x="41" y="240"/>
                  </a:cubicBezTo>
                  <a:cubicBezTo>
                    <a:pt x="43" y="242"/>
                    <a:pt x="46" y="244"/>
                    <a:pt x="48" y="242"/>
                  </a:cubicBezTo>
                  <a:cubicBezTo>
                    <a:pt x="55" y="238"/>
                    <a:pt x="63" y="236"/>
                    <a:pt x="68" y="230"/>
                  </a:cubicBezTo>
                  <a:cubicBezTo>
                    <a:pt x="70" y="228"/>
                    <a:pt x="70" y="225"/>
                    <a:pt x="74" y="227"/>
                  </a:cubicBezTo>
                  <a:cubicBezTo>
                    <a:pt x="76" y="228"/>
                    <a:pt x="78" y="229"/>
                    <a:pt x="78" y="233"/>
                  </a:cubicBezTo>
                  <a:cubicBezTo>
                    <a:pt x="77" y="236"/>
                    <a:pt x="79" y="239"/>
                    <a:pt x="82" y="241"/>
                  </a:cubicBezTo>
                  <a:cubicBezTo>
                    <a:pt x="89" y="243"/>
                    <a:pt x="90" y="248"/>
                    <a:pt x="87" y="254"/>
                  </a:cubicBezTo>
                  <a:cubicBezTo>
                    <a:pt x="86" y="256"/>
                    <a:pt x="86" y="259"/>
                    <a:pt x="87" y="261"/>
                  </a:cubicBezTo>
                  <a:cubicBezTo>
                    <a:pt x="87" y="266"/>
                    <a:pt x="85" y="270"/>
                    <a:pt x="82" y="273"/>
                  </a:cubicBezTo>
                  <a:cubicBezTo>
                    <a:pt x="75" y="280"/>
                    <a:pt x="76" y="280"/>
                    <a:pt x="84" y="285"/>
                  </a:cubicBezTo>
                  <a:cubicBezTo>
                    <a:pt x="92" y="290"/>
                    <a:pt x="94" y="294"/>
                    <a:pt x="91" y="303"/>
                  </a:cubicBezTo>
                  <a:cubicBezTo>
                    <a:pt x="91" y="306"/>
                    <a:pt x="91" y="309"/>
                    <a:pt x="92" y="312"/>
                  </a:cubicBezTo>
                  <a:cubicBezTo>
                    <a:pt x="94" y="320"/>
                    <a:pt x="101" y="327"/>
                    <a:pt x="96" y="335"/>
                  </a:cubicBezTo>
                  <a:cubicBezTo>
                    <a:pt x="94" y="337"/>
                    <a:pt x="97" y="338"/>
                    <a:pt x="98" y="340"/>
                  </a:cubicBezTo>
                  <a:cubicBezTo>
                    <a:pt x="104" y="348"/>
                    <a:pt x="103" y="350"/>
                    <a:pt x="95" y="356"/>
                  </a:cubicBezTo>
                  <a:cubicBezTo>
                    <a:pt x="96" y="359"/>
                    <a:pt x="99" y="357"/>
                    <a:pt x="100" y="359"/>
                  </a:cubicBezTo>
                  <a:cubicBezTo>
                    <a:pt x="105" y="365"/>
                    <a:pt x="109" y="362"/>
                    <a:pt x="113" y="359"/>
                  </a:cubicBezTo>
                  <a:cubicBezTo>
                    <a:pt x="114" y="358"/>
                    <a:pt x="115" y="357"/>
                    <a:pt x="117" y="356"/>
                  </a:cubicBezTo>
                  <a:cubicBezTo>
                    <a:pt x="125" y="351"/>
                    <a:pt x="129" y="353"/>
                    <a:pt x="129" y="363"/>
                  </a:cubicBezTo>
                  <a:cubicBezTo>
                    <a:pt x="130" y="364"/>
                    <a:pt x="130" y="365"/>
                    <a:pt x="130" y="366"/>
                  </a:cubicBezTo>
                  <a:cubicBezTo>
                    <a:pt x="134" y="367"/>
                    <a:pt x="136" y="364"/>
                    <a:pt x="139" y="362"/>
                  </a:cubicBezTo>
                  <a:cubicBezTo>
                    <a:pt x="139" y="358"/>
                    <a:pt x="142" y="357"/>
                    <a:pt x="145" y="357"/>
                  </a:cubicBezTo>
                  <a:cubicBezTo>
                    <a:pt x="152" y="355"/>
                    <a:pt x="157" y="350"/>
                    <a:pt x="163" y="346"/>
                  </a:cubicBezTo>
                  <a:cubicBezTo>
                    <a:pt x="165" y="346"/>
                    <a:pt x="167" y="345"/>
                    <a:pt x="166" y="342"/>
                  </a:cubicBezTo>
                  <a:cubicBezTo>
                    <a:pt x="165" y="334"/>
                    <a:pt x="165" y="325"/>
                    <a:pt x="162" y="317"/>
                  </a:cubicBezTo>
                  <a:cubicBezTo>
                    <a:pt x="160" y="313"/>
                    <a:pt x="158" y="309"/>
                    <a:pt x="160" y="305"/>
                  </a:cubicBezTo>
                  <a:cubicBezTo>
                    <a:pt x="162" y="302"/>
                    <a:pt x="163" y="296"/>
                    <a:pt x="160" y="294"/>
                  </a:cubicBezTo>
                  <a:cubicBezTo>
                    <a:pt x="155" y="288"/>
                    <a:pt x="156" y="282"/>
                    <a:pt x="156" y="276"/>
                  </a:cubicBezTo>
                  <a:cubicBezTo>
                    <a:pt x="156" y="274"/>
                    <a:pt x="156" y="271"/>
                    <a:pt x="153" y="272"/>
                  </a:cubicBezTo>
                  <a:cubicBezTo>
                    <a:pt x="149" y="272"/>
                    <a:pt x="147" y="271"/>
                    <a:pt x="146" y="267"/>
                  </a:cubicBezTo>
                  <a:cubicBezTo>
                    <a:pt x="146" y="263"/>
                    <a:pt x="150" y="263"/>
                    <a:pt x="152" y="261"/>
                  </a:cubicBezTo>
                  <a:cubicBezTo>
                    <a:pt x="155" y="260"/>
                    <a:pt x="157" y="260"/>
                    <a:pt x="160" y="260"/>
                  </a:cubicBezTo>
                  <a:cubicBezTo>
                    <a:pt x="162" y="260"/>
                    <a:pt x="164" y="259"/>
                    <a:pt x="164" y="257"/>
                  </a:cubicBezTo>
                  <a:cubicBezTo>
                    <a:pt x="165" y="252"/>
                    <a:pt x="169" y="250"/>
                    <a:pt x="173" y="250"/>
                  </a:cubicBezTo>
                  <a:cubicBezTo>
                    <a:pt x="176" y="249"/>
                    <a:pt x="178" y="248"/>
                    <a:pt x="179" y="245"/>
                  </a:cubicBezTo>
                  <a:cubicBezTo>
                    <a:pt x="182" y="240"/>
                    <a:pt x="186" y="237"/>
                    <a:pt x="192" y="236"/>
                  </a:cubicBezTo>
                  <a:cubicBezTo>
                    <a:pt x="196" y="235"/>
                    <a:pt x="196" y="233"/>
                    <a:pt x="197" y="230"/>
                  </a:cubicBezTo>
                  <a:cubicBezTo>
                    <a:pt x="198" y="223"/>
                    <a:pt x="202" y="218"/>
                    <a:pt x="208" y="216"/>
                  </a:cubicBezTo>
                  <a:cubicBezTo>
                    <a:pt x="213" y="213"/>
                    <a:pt x="220" y="212"/>
                    <a:pt x="222" y="206"/>
                  </a:cubicBezTo>
                  <a:cubicBezTo>
                    <a:pt x="228" y="208"/>
                    <a:pt x="228" y="199"/>
                    <a:pt x="232" y="199"/>
                  </a:cubicBezTo>
                  <a:cubicBezTo>
                    <a:pt x="238" y="200"/>
                    <a:pt x="239" y="195"/>
                    <a:pt x="242" y="193"/>
                  </a:cubicBezTo>
                  <a:cubicBezTo>
                    <a:pt x="248" y="193"/>
                    <a:pt x="249" y="200"/>
                    <a:pt x="253" y="199"/>
                  </a:cubicBezTo>
                  <a:cubicBezTo>
                    <a:pt x="261" y="197"/>
                    <a:pt x="270" y="199"/>
                    <a:pt x="277" y="194"/>
                  </a:cubicBezTo>
                  <a:cubicBezTo>
                    <a:pt x="280" y="192"/>
                    <a:pt x="281" y="189"/>
                    <a:pt x="285" y="188"/>
                  </a:cubicBezTo>
                  <a:cubicBezTo>
                    <a:pt x="295" y="187"/>
                    <a:pt x="304" y="180"/>
                    <a:pt x="315" y="181"/>
                  </a:cubicBezTo>
                  <a:cubicBezTo>
                    <a:pt x="317" y="182"/>
                    <a:pt x="318" y="179"/>
                    <a:pt x="317" y="178"/>
                  </a:cubicBezTo>
                  <a:cubicBezTo>
                    <a:pt x="312" y="171"/>
                    <a:pt x="317" y="167"/>
                    <a:pt x="322" y="165"/>
                  </a:cubicBezTo>
                  <a:cubicBezTo>
                    <a:pt x="331" y="160"/>
                    <a:pt x="330" y="153"/>
                    <a:pt x="329" y="144"/>
                  </a:cubicBezTo>
                  <a:cubicBezTo>
                    <a:pt x="329" y="139"/>
                    <a:pt x="324" y="138"/>
                    <a:pt x="322" y="135"/>
                  </a:cubicBezTo>
                  <a:cubicBezTo>
                    <a:pt x="319" y="132"/>
                    <a:pt x="321" y="127"/>
                    <a:pt x="324" y="128"/>
                  </a:cubicBezTo>
                  <a:cubicBezTo>
                    <a:pt x="332" y="131"/>
                    <a:pt x="335" y="125"/>
                    <a:pt x="339" y="121"/>
                  </a:cubicBezTo>
                  <a:cubicBezTo>
                    <a:pt x="347" y="115"/>
                    <a:pt x="353" y="107"/>
                    <a:pt x="360" y="100"/>
                  </a:cubicBezTo>
                  <a:cubicBezTo>
                    <a:pt x="364" y="92"/>
                    <a:pt x="365" y="84"/>
                    <a:pt x="365" y="75"/>
                  </a:cubicBezTo>
                  <a:cubicBezTo>
                    <a:pt x="365" y="69"/>
                    <a:pt x="368" y="66"/>
                    <a:pt x="372" y="65"/>
                  </a:cubicBezTo>
                  <a:cubicBezTo>
                    <a:pt x="383" y="63"/>
                    <a:pt x="383" y="56"/>
                    <a:pt x="384" y="47"/>
                  </a:cubicBezTo>
                  <a:cubicBezTo>
                    <a:pt x="384" y="46"/>
                    <a:pt x="384" y="45"/>
                    <a:pt x="384" y="44"/>
                  </a:cubicBezTo>
                  <a:cubicBezTo>
                    <a:pt x="382" y="44"/>
                    <a:pt x="381" y="42"/>
                    <a:pt x="380" y="4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1016" y="1852"/>
              <a:ext cx="565" cy="343"/>
            </a:xfrm>
            <a:custGeom>
              <a:avLst/>
              <a:gdLst>
                <a:gd name="T0" fmla="*/ 243 w 244"/>
                <a:gd name="T1" fmla="*/ 64 h 148"/>
                <a:gd name="T2" fmla="*/ 232 w 244"/>
                <a:gd name="T3" fmla="*/ 68 h 148"/>
                <a:gd name="T4" fmla="*/ 187 w 244"/>
                <a:gd name="T5" fmla="*/ 80 h 148"/>
                <a:gd name="T6" fmla="*/ 177 w 244"/>
                <a:gd name="T7" fmla="*/ 84 h 148"/>
                <a:gd name="T8" fmla="*/ 177 w 244"/>
                <a:gd name="T9" fmla="*/ 93 h 148"/>
                <a:gd name="T10" fmla="*/ 173 w 244"/>
                <a:gd name="T11" fmla="*/ 104 h 148"/>
                <a:gd name="T12" fmla="*/ 170 w 244"/>
                <a:gd name="T13" fmla="*/ 113 h 148"/>
                <a:gd name="T14" fmla="*/ 159 w 244"/>
                <a:gd name="T15" fmla="*/ 106 h 148"/>
                <a:gd name="T16" fmla="*/ 151 w 244"/>
                <a:gd name="T17" fmla="*/ 109 h 148"/>
                <a:gd name="T18" fmla="*/ 143 w 244"/>
                <a:gd name="T19" fmla="*/ 116 h 148"/>
                <a:gd name="T20" fmla="*/ 141 w 244"/>
                <a:gd name="T21" fmla="*/ 116 h 148"/>
                <a:gd name="T22" fmla="*/ 124 w 244"/>
                <a:gd name="T23" fmla="*/ 126 h 148"/>
                <a:gd name="T24" fmla="*/ 95 w 244"/>
                <a:gd name="T25" fmla="*/ 140 h 148"/>
                <a:gd name="T26" fmla="*/ 77 w 244"/>
                <a:gd name="T27" fmla="*/ 143 h 148"/>
                <a:gd name="T28" fmla="*/ 69 w 244"/>
                <a:gd name="T29" fmla="*/ 148 h 148"/>
                <a:gd name="T30" fmla="*/ 62 w 244"/>
                <a:gd name="T31" fmla="*/ 145 h 148"/>
                <a:gd name="T32" fmla="*/ 49 w 244"/>
                <a:gd name="T33" fmla="*/ 140 h 148"/>
                <a:gd name="T34" fmla="*/ 36 w 244"/>
                <a:gd name="T35" fmla="*/ 132 h 148"/>
                <a:gd name="T36" fmla="*/ 34 w 244"/>
                <a:gd name="T37" fmla="*/ 130 h 148"/>
                <a:gd name="T38" fmla="*/ 25 w 244"/>
                <a:gd name="T39" fmla="*/ 120 h 148"/>
                <a:gd name="T40" fmla="*/ 15 w 244"/>
                <a:gd name="T41" fmla="*/ 113 h 148"/>
                <a:gd name="T42" fmla="*/ 11 w 244"/>
                <a:gd name="T43" fmla="*/ 108 h 148"/>
                <a:gd name="T44" fmla="*/ 7 w 244"/>
                <a:gd name="T45" fmla="*/ 95 h 148"/>
                <a:gd name="T46" fmla="*/ 1 w 244"/>
                <a:gd name="T47" fmla="*/ 78 h 148"/>
                <a:gd name="T48" fmla="*/ 7 w 244"/>
                <a:gd name="T49" fmla="*/ 70 h 148"/>
                <a:gd name="T50" fmla="*/ 36 w 244"/>
                <a:gd name="T51" fmla="*/ 61 h 148"/>
                <a:gd name="T52" fmla="*/ 42 w 244"/>
                <a:gd name="T53" fmla="*/ 47 h 148"/>
                <a:gd name="T54" fmla="*/ 49 w 244"/>
                <a:gd name="T55" fmla="*/ 36 h 148"/>
                <a:gd name="T56" fmla="*/ 51 w 244"/>
                <a:gd name="T57" fmla="*/ 27 h 148"/>
                <a:gd name="T58" fmla="*/ 54 w 244"/>
                <a:gd name="T59" fmla="*/ 17 h 148"/>
                <a:gd name="T60" fmla="*/ 71 w 244"/>
                <a:gd name="T61" fmla="*/ 12 h 148"/>
                <a:gd name="T62" fmla="*/ 84 w 244"/>
                <a:gd name="T63" fmla="*/ 14 h 148"/>
                <a:gd name="T64" fmla="*/ 91 w 244"/>
                <a:gd name="T65" fmla="*/ 17 h 148"/>
                <a:gd name="T66" fmla="*/ 102 w 244"/>
                <a:gd name="T67" fmla="*/ 24 h 148"/>
                <a:gd name="T68" fmla="*/ 120 w 244"/>
                <a:gd name="T69" fmla="*/ 21 h 148"/>
                <a:gd name="T70" fmla="*/ 136 w 244"/>
                <a:gd name="T71" fmla="*/ 4 h 148"/>
                <a:gd name="T72" fmla="*/ 143 w 244"/>
                <a:gd name="T73" fmla="*/ 2 h 148"/>
                <a:gd name="T74" fmla="*/ 159 w 244"/>
                <a:gd name="T75" fmla="*/ 3 h 148"/>
                <a:gd name="T76" fmla="*/ 169 w 244"/>
                <a:gd name="T77" fmla="*/ 0 h 148"/>
                <a:gd name="T78" fmla="*/ 170 w 244"/>
                <a:gd name="T79" fmla="*/ 0 h 148"/>
                <a:gd name="T80" fmla="*/ 178 w 244"/>
                <a:gd name="T81" fmla="*/ 9 h 148"/>
                <a:gd name="T82" fmla="*/ 203 w 244"/>
                <a:gd name="T83" fmla="*/ 19 h 148"/>
                <a:gd name="T84" fmla="*/ 229 w 244"/>
                <a:gd name="T85" fmla="*/ 23 h 148"/>
                <a:gd name="T86" fmla="*/ 239 w 244"/>
                <a:gd name="T87" fmla="*/ 34 h 148"/>
                <a:gd name="T88" fmla="*/ 240 w 244"/>
                <a:gd name="T89" fmla="*/ 41 h 148"/>
                <a:gd name="T90" fmla="*/ 242 w 244"/>
                <a:gd name="T91" fmla="*/ 52 h 148"/>
                <a:gd name="T92" fmla="*/ 243 w 244"/>
                <a:gd name="T93" fmla="*/ 6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4" h="148">
                  <a:moveTo>
                    <a:pt x="243" y="64"/>
                  </a:moveTo>
                  <a:cubicBezTo>
                    <a:pt x="239" y="64"/>
                    <a:pt x="235" y="67"/>
                    <a:pt x="232" y="68"/>
                  </a:cubicBezTo>
                  <a:cubicBezTo>
                    <a:pt x="217" y="73"/>
                    <a:pt x="202" y="77"/>
                    <a:pt x="187" y="80"/>
                  </a:cubicBezTo>
                  <a:cubicBezTo>
                    <a:pt x="183" y="81"/>
                    <a:pt x="180" y="82"/>
                    <a:pt x="177" y="84"/>
                  </a:cubicBezTo>
                  <a:cubicBezTo>
                    <a:pt x="173" y="88"/>
                    <a:pt x="176" y="90"/>
                    <a:pt x="177" y="93"/>
                  </a:cubicBezTo>
                  <a:cubicBezTo>
                    <a:pt x="177" y="97"/>
                    <a:pt x="176" y="101"/>
                    <a:pt x="173" y="104"/>
                  </a:cubicBezTo>
                  <a:cubicBezTo>
                    <a:pt x="171" y="106"/>
                    <a:pt x="171" y="110"/>
                    <a:pt x="170" y="113"/>
                  </a:cubicBezTo>
                  <a:cubicBezTo>
                    <a:pt x="164" y="113"/>
                    <a:pt x="163" y="108"/>
                    <a:pt x="159" y="106"/>
                  </a:cubicBezTo>
                  <a:cubicBezTo>
                    <a:pt x="154" y="101"/>
                    <a:pt x="152" y="102"/>
                    <a:pt x="151" y="109"/>
                  </a:cubicBezTo>
                  <a:cubicBezTo>
                    <a:pt x="151" y="115"/>
                    <a:pt x="148" y="117"/>
                    <a:pt x="143" y="116"/>
                  </a:cubicBezTo>
                  <a:cubicBezTo>
                    <a:pt x="142" y="116"/>
                    <a:pt x="141" y="116"/>
                    <a:pt x="141" y="116"/>
                  </a:cubicBezTo>
                  <a:cubicBezTo>
                    <a:pt x="132" y="114"/>
                    <a:pt x="127" y="115"/>
                    <a:pt x="124" y="126"/>
                  </a:cubicBezTo>
                  <a:cubicBezTo>
                    <a:pt x="122" y="136"/>
                    <a:pt x="105" y="143"/>
                    <a:pt x="95" y="140"/>
                  </a:cubicBezTo>
                  <a:cubicBezTo>
                    <a:pt x="88" y="137"/>
                    <a:pt x="83" y="136"/>
                    <a:pt x="77" y="143"/>
                  </a:cubicBezTo>
                  <a:cubicBezTo>
                    <a:pt x="75" y="145"/>
                    <a:pt x="72" y="146"/>
                    <a:pt x="69" y="148"/>
                  </a:cubicBezTo>
                  <a:cubicBezTo>
                    <a:pt x="67" y="146"/>
                    <a:pt x="65" y="145"/>
                    <a:pt x="62" y="145"/>
                  </a:cubicBezTo>
                  <a:cubicBezTo>
                    <a:pt x="56" y="146"/>
                    <a:pt x="53" y="143"/>
                    <a:pt x="49" y="140"/>
                  </a:cubicBezTo>
                  <a:cubicBezTo>
                    <a:pt x="45" y="136"/>
                    <a:pt x="43" y="130"/>
                    <a:pt x="36" y="132"/>
                  </a:cubicBezTo>
                  <a:cubicBezTo>
                    <a:pt x="35" y="132"/>
                    <a:pt x="34" y="131"/>
                    <a:pt x="34" y="130"/>
                  </a:cubicBezTo>
                  <a:cubicBezTo>
                    <a:pt x="34" y="124"/>
                    <a:pt x="29" y="123"/>
                    <a:pt x="25" y="120"/>
                  </a:cubicBezTo>
                  <a:cubicBezTo>
                    <a:pt x="22" y="118"/>
                    <a:pt x="19" y="116"/>
                    <a:pt x="15" y="113"/>
                  </a:cubicBezTo>
                  <a:cubicBezTo>
                    <a:pt x="14" y="112"/>
                    <a:pt x="11" y="111"/>
                    <a:pt x="11" y="108"/>
                  </a:cubicBezTo>
                  <a:cubicBezTo>
                    <a:pt x="12" y="103"/>
                    <a:pt x="9" y="99"/>
                    <a:pt x="7" y="95"/>
                  </a:cubicBezTo>
                  <a:cubicBezTo>
                    <a:pt x="4" y="90"/>
                    <a:pt x="2" y="84"/>
                    <a:pt x="1" y="78"/>
                  </a:cubicBezTo>
                  <a:cubicBezTo>
                    <a:pt x="0" y="71"/>
                    <a:pt x="0" y="71"/>
                    <a:pt x="7" y="70"/>
                  </a:cubicBezTo>
                  <a:cubicBezTo>
                    <a:pt x="18" y="70"/>
                    <a:pt x="28" y="69"/>
                    <a:pt x="36" y="61"/>
                  </a:cubicBezTo>
                  <a:cubicBezTo>
                    <a:pt x="40" y="57"/>
                    <a:pt x="44" y="53"/>
                    <a:pt x="42" y="47"/>
                  </a:cubicBezTo>
                  <a:cubicBezTo>
                    <a:pt x="41" y="41"/>
                    <a:pt x="43" y="39"/>
                    <a:pt x="49" y="36"/>
                  </a:cubicBezTo>
                  <a:cubicBezTo>
                    <a:pt x="53" y="35"/>
                    <a:pt x="55" y="31"/>
                    <a:pt x="51" y="27"/>
                  </a:cubicBezTo>
                  <a:cubicBezTo>
                    <a:pt x="48" y="22"/>
                    <a:pt x="52" y="20"/>
                    <a:pt x="54" y="17"/>
                  </a:cubicBezTo>
                  <a:cubicBezTo>
                    <a:pt x="59" y="12"/>
                    <a:pt x="64" y="9"/>
                    <a:pt x="71" y="12"/>
                  </a:cubicBezTo>
                  <a:cubicBezTo>
                    <a:pt x="75" y="14"/>
                    <a:pt x="80" y="16"/>
                    <a:pt x="84" y="14"/>
                  </a:cubicBezTo>
                  <a:cubicBezTo>
                    <a:pt x="87" y="13"/>
                    <a:pt x="89" y="15"/>
                    <a:pt x="91" y="17"/>
                  </a:cubicBezTo>
                  <a:cubicBezTo>
                    <a:pt x="94" y="21"/>
                    <a:pt x="98" y="22"/>
                    <a:pt x="102" y="24"/>
                  </a:cubicBezTo>
                  <a:cubicBezTo>
                    <a:pt x="109" y="29"/>
                    <a:pt x="115" y="27"/>
                    <a:pt x="120" y="21"/>
                  </a:cubicBezTo>
                  <a:cubicBezTo>
                    <a:pt x="126" y="15"/>
                    <a:pt x="132" y="11"/>
                    <a:pt x="136" y="4"/>
                  </a:cubicBezTo>
                  <a:cubicBezTo>
                    <a:pt x="138" y="1"/>
                    <a:pt x="140" y="1"/>
                    <a:pt x="143" y="2"/>
                  </a:cubicBezTo>
                  <a:cubicBezTo>
                    <a:pt x="148" y="2"/>
                    <a:pt x="153" y="2"/>
                    <a:pt x="159" y="3"/>
                  </a:cubicBezTo>
                  <a:cubicBezTo>
                    <a:pt x="163" y="5"/>
                    <a:pt x="167" y="5"/>
                    <a:pt x="169" y="0"/>
                  </a:cubicBezTo>
                  <a:cubicBezTo>
                    <a:pt x="169" y="0"/>
                    <a:pt x="170" y="0"/>
                    <a:pt x="170" y="0"/>
                  </a:cubicBezTo>
                  <a:cubicBezTo>
                    <a:pt x="173" y="3"/>
                    <a:pt x="176" y="6"/>
                    <a:pt x="178" y="9"/>
                  </a:cubicBezTo>
                  <a:cubicBezTo>
                    <a:pt x="185" y="16"/>
                    <a:pt x="193" y="20"/>
                    <a:pt x="203" y="19"/>
                  </a:cubicBezTo>
                  <a:cubicBezTo>
                    <a:pt x="212" y="18"/>
                    <a:pt x="220" y="23"/>
                    <a:pt x="229" y="23"/>
                  </a:cubicBezTo>
                  <a:cubicBezTo>
                    <a:pt x="239" y="23"/>
                    <a:pt x="239" y="24"/>
                    <a:pt x="239" y="34"/>
                  </a:cubicBezTo>
                  <a:cubicBezTo>
                    <a:pt x="239" y="36"/>
                    <a:pt x="239" y="39"/>
                    <a:pt x="240" y="41"/>
                  </a:cubicBezTo>
                  <a:cubicBezTo>
                    <a:pt x="243" y="45"/>
                    <a:pt x="244" y="48"/>
                    <a:pt x="242" y="52"/>
                  </a:cubicBezTo>
                  <a:cubicBezTo>
                    <a:pt x="240" y="57"/>
                    <a:pt x="244" y="60"/>
                    <a:pt x="243" y="6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1546" y="1731"/>
              <a:ext cx="111" cy="109"/>
            </a:xfrm>
            <a:custGeom>
              <a:avLst/>
              <a:gdLst>
                <a:gd name="T0" fmla="*/ 41 w 48"/>
                <a:gd name="T1" fmla="*/ 14 h 47"/>
                <a:gd name="T2" fmla="*/ 33 w 48"/>
                <a:gd name="T3" fmla="*/ 11 h 47"/>
                <a:gd name="T4" fmla="*/ 19 w 48"/>
                <a:gd name="T5" fmla="*/ 0 h 47"/>
                <a:gd name="T6" fmla="*/ 13 w 48"/>
                <a:gd name="T7" fmla="*/ 25 h 47"/>
                <a:gd name="T8" fmla="*/ 8 w 48"/>
                <a:gd name="T9" fmla="*/ 31 h 47"/>
                <a:gd name="T10" fmla="*/ 5 w 48"/>
                <a:gd name="T11" fmla="*/ 41 h 47"/>
                <a:gd name="T12" fmla="*/ 8 w 48"/>
                <a:gd name="T13" fmla="*/ 47 h 47"/>
                <a:gd name="T14" fmla="*/ 12 w 48"/>
                <a:gd name="T15" fmla="*/ 44 h 47"/>
                <a:gd name="T16" fmla="*/ 19 w 48"/>
                <a:gd name="T17" fmla="*/ 28 h 47"/>
                <a:gd name="T18" fmla="*/ 22 w 48"/>
                <a:gd name="T19" fmla="*/ 19 h 47"/>
                <a:gd name="T20" fmla="*/ 27 w 48"/>
                <a:gd name="T21" fmla="*/ 17 h 47"/>
                <a:gd name="T22" fmla="*/ 37 w 48"/>
                <a:gd name="T23" fmla="*/ 19 h 47"/>
                <a:gd name="T24" fmla="*/ 48 w 48"/>
                <a:gd name="T25" fmla="*/ 21 h 47"/>
                <a:gd name="T26" fmla="*/ 41 w 48"/>
                <a:gd name="T2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7">
                  <a:moveTo>
                    <a:pt x="41" y="14"/>
                  </a:moveTo>
                  <a:cubicBezTo>
                    <a:pt x="36" y="17"/>
                    <a:pt x="35" y="14"/>
                    <a:pt x="33" y="11"/>
                  </a:cubicBezTo>
                  <a:cubicBezTo>
                    <a:pt x="29" y="6"/>
                    <a:pt x="26" y="0"/>
                    <a:pt x="19" y="0"/>
                  </a:cubicBezTo>
                  <a:cubicBezTo>
                    <a:pt x="18" y="9"/>
                    <a:pt x="11" y="16"/>
                    <a:pt x="13" y="25"/>
                  </a:cubicBezTo>
                  <a:cubicBezTo>
                    <a:pt x="14" y="27"/>
                    <a:pt x="12" y="30"/>
                    <a:pt x="8" y="31"/>
                  </a:cubicBezTo>
                  <a:cubicBezTo>
                    <a:pt x="0" y="33"/>
                    <a:pt x="1" y="33"/>
                    <a:pt x="5" y="41"/>
                  </a:cubicBezTo>
                  <a:cubicBezTo>
                    <a:pt x="6" y="43"/>
                    <a:pt x="5" y="46"/>
                    <a:pt x="8" y="47"/>
                  </a:cubicBezTo>
                  <a:cubicBezTo>
                    <a:pt x="10" y="46"/>
                    <a:pt x="10" y="45"/>
                    <a:pt x="12" y="44"/>
                  </a:cubicBezTo>
                  <a:cubicBezTo>
                    <a:pt x="23" y="42"/>
                    <a:pt x="25" y="36"/>
                    <a:pt x="19" y="28"/>
                  </a:cubicBezTo>
                  <a:cubicBezTo>
                    <a:pt x="15" y="22"/>
                    <a:pt x="15" y="21"/>
                    <a:pt x="22" y="19"/>
                  </a:cubicBezTo>
                  <a:cubicBezTo>
                    <a:pt x="24" y="18"/>
                    <a:pt x="25" y="18"/>
                    <a:pt x="27" y="17"/>
                  </a:cubicBezTo>
                  <a:cubicBezTo>
                    <a:pt x="31" y="15"/>
                    <a:pt x="34" y="14"/>
                    <a:pt x="37" y="19"/>
                  </a:cubicBezTo>
                  <a:cubicBezTo>
                    <a:pt x="39" y="23"/>
                    <a:pt x="43" y="24"/>
                    <a:pt x="48" y="21"/>
                  </a:cubicBezTo>
                  <a:cubicBezTo>
                    <a:pt x="46" y="18"/>
                    <a:pt x="45" y="13"/>
                    <a:pt x="41" y="1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>
              <a:off x="1588" y="1731"/>
              <a:ext cx="2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2166" y="1026"/>
              <a:ext cx="72" cy="100"/>
            </a:xfrm>
            <a:custGeom>
              <a:avLst/>
              <a:gdLst>
                <a:gd name="T0" fmla="*/ 17 w 31"/>
                <a:gd name="T1" fmla="*/ 0 h 43"/>
                <a:gd name="T2" fmla="*/ 12 w 31"/>
                <a:gd name="T3" fmla="*/ 6 h 43"/>
                <a:gd name="T4" fmla="*/ 5 w 31"/>
                <a:gd name="T5" fmla="*/ 11 h 43"/>
                <a:gd name="T6" fmla="*/ 7 w 31"/>
                <a:gd name="T7" fmla="*/ 26 h 43"/>
                <a:gd name="T8" fmla="*/ 10 w 31"/>
                <a:gd name="T9" fmla="*/ 37 h 43"/>
                <a:gd name="T10" fmla="*/ 8 w 31"/>
                <a:gd name="T11" fmla="*/ 43 h 43"/>
                <a:gd name="T12" fmla="*/ 26 w 31"/>
                <a:gd name="T13" fmla="*/ 33 h 43"/>
                <a:gd name="T14" fmla="*/ 26 w 31"/>
                <a:gd name="T15" fmla="*/ 14 h 43"/>
                <a:gd name="T16" fmla="*/ 17 w 31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3">
                  <a:moveTo>
                    <a:pt x="17" y="0"/>
                  </a:moveTo>
                  <a:cubicBezTo>
                    <a:pt x="15" y="3"/>
                    <a:pt x="14" y="5"/>
                    <a:pt x="12" y="6"/>
                  </a:cubicBezTo>
                  <a:cubicBezTo>
                    <a:pt x="9" y="7"/>
                    <a:pt x="7" y="9"/>
                    <a:pt x="5" y="11"/>
                  </a:cubicBezTo>
                  <a:cubicBezTo>
                    <a:pt x="0" y="16"/>
                    <a:pt x="0" y="23"/>
                    <a:pt x="7" y="26"/>
                  </a:cubicBezTo>
                  <a:cubicBezTo>
                    <a:pt x="14" y="30"/>
                    <a:pt x="14" y="30"/>
                    <a:pt x="10" y="37"/>
                  </a:cubicBezTo>
                  <a:cubicBezTo>
                    <a:pt x="9" y="39"/>
                    <a:pt x="9" y="41"/>
                    <a:pt x="8" y="43"/>
                  </a:cubicBezTo>
                  <a:cubicBezTo>
                    <a:pt x="16" y="42"/>
                    <a:pt x="21" y="39"/>
                    <a:pt x="26" y="33"/>
                  </a:cubicBezTo>
                  <a:cubicBezTo>
                    <a:pt x="30" y="26"/>
                    <a:pt x="31" y="20"/>
                    <a:pt x="26" y="14"/>
                  </a:cubicBezTo>
                  <a:cubicBezTo>
                    <a:pt x="22" y="10"/>
                    <a:pt x="18" y="7"/>
                    <a:pt x="17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>
              <a:off x="1541" y="1529"/>
              <a:ext cx="79" cy="75"/>
            </a:xfrm>
            <a:custGeom>
              <a:avLst/>
              <a:gdLst>
                <a:gd name="T0" fmla="*/ 5 w 34"/>
                <a:gd name="T1" fmla="*/ 15 h 32"/>
                <a:gd name="T2" fmla="*/ 17 w 34"/>
                <a:gd name="T3" fmla="*/ 10 h 32"/>
                <a:gd name="T4" fmla="*/ 22 w 34"/>
                <a:gd name="T5" fmla="*/ 28 h 32"/>
                <a:gd name="T6" fmla="*/ 27 w 34"/>
                <a:gd name="T7" fmla="*/ 29 h 32"/>
                <a:gd name="T8" fmla="*/ 31 w 34"/>
                <a:gd name="T9" fmla="*/ 23 h 32"/>
                <a:gd name="T10" fmla="*/ 30 w 34"/>
                <a:gd name="T11" fmla="*/ 14 h 32"/>
                <a:gd name="T12" fmla="*/ 18 w 34"/>
                <a:gd name="T13" fmla="*/ 3 h 32"/>
                <a:gd name="T14" fmla="*/ 1 w 34"/>
                <a:gd name="T15" fmla="*/ 8 h 32"/>
                <a:gd name="T16" fmla="*/ 1 w 34"/>
                <a:gd name="T17" fmla="*/ 13 h 32"/>
                <a:gd name="T18" fmla="*/ 5 w 34"/>
                <a:gd name="T1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2">
                  <a:moveTo>
                    <a:pt x="5" y="15"/>
                  </a:moveTo>
                  <a:cubicBezTo>
                    <a:pt x="10" y="15"/>
                    <a:pt x="13" y="11"/>
                    <a:pt x="17" y="10"/>
                  </a:cubicBezTo>
                  <a:cubicBezTo>
                    <a:pt x="15" y="26"/>
                    <a:pt x="14" y="23"/>
                    <a:pt x="22" y="28"/>
                  </a:cubicBezTo>
                  <a:cubicBezTo>
                    <a:pt x="24" y="29"/>
                    <a:pt x="25" y="32"/>
                    <a:pt x="27" y="29"/>
                  </a:cubicBezTo>
                  <a:cubicBezTo>
                    <a:pt x="29" y="27"/>
                    <a:pt x="34" y="27"/>
                    <a:pt x="31" y="23"/>
                  </a:cubicBezTo>
                  <a:cubicBezTo>
                    <a:pt x="30" y="20"/>
                    <a:pt x="30" y="17"/>
                    <a:pt x="30" y="14"/>
                  </a:cubicBezTo>
                  <a:cubicBezTo>
                    <a:pt x="29" y="6"/>
                    <a:pt x="26" y="6"/>
                    <a:pt x="18" y="3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9"/>
                    <a:pt x="0" y="12"/>
                    <a:pt x="1" y="13"/>
                  </a:cubicBezTo>
                  <a:cubicBezTo>
                    <a:pt x="2" y="15"/>
                    <a:pt x="3" y="16"/>
                    <a:pt x="5" y="1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1474" y="1539"/>
              <a:ext cx="79" cy="85"/>
            </a:xfrm>
            <a:custGeom>
              <a:avLst/>
              <a:gdLst>
                <a:gd name="T0" fmla="*/ 22 w 34"/>
                <a:gd name="T1" fmla="*/ 15 h 37"/>
                <a:gd name="T2" fmla="*/ 21 w 34"/>
                <a:gd name="T3" fmla="*/ 11 h 37"/>
                <a:gd name="T4" fmla="*/ 22 w 34"/>
                <a:gd name="T5" fmla="*/ 0 h 37"/>
                <a:gd name="T6" fmla="*/ 8 w 34"/>
                <a:gd name="T7" fmla="*/ 6 h 37"/>
                <a:gd name="T8" fmla="*/ 4 w 34"/>
                <a:gd name="T9" fmla="*/ 8 h 37"/>
                <a:gd name="T10" fmla="*/ 1 w 34"/>
                <a:gd name="T11" fmla="*/ 8 h 37"/>
                <a:gd name="T12" fmla="*/ 2 w 34"/>
                <a:gd name="T13" fmla="*/ 13 h 37"/>
                <a:gd name="T14" fmla="*/ 12 w 34"/>
                <a:gd name="T15" fmla="*/ 14 h 37"/>
                <a:gd name="T16" fmla="*/ 17 w 34"/>
                <a:gd name="T17" fmla="*/ 15 h 37"/>
                <a:gd name="T18" fmla="*/ 26 w 34"/>
                <a:gd name="T19" fmla="*/ 28 h 37"/>
                <a:gd name="T20" fmla="*/ 34 w 34"/>
                <a:gd name="T21" fmla="*/ 37 h 37"/>
                <a:gd name="T22" fmla="*/ 22 w 34"/>
                <a:gd name="T2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7">
                  <a:moveTo>
                    <a:pt x="22" y="15"/>
                  </a:moveTo>
                  <a:cubicBezTo>
                    <a:pt x="20" y="14"/>
                    <a:pt x="20" y="12"/>
                    <a:pt x="21" y="11"/>
                  </a:cubicBezTo>
                  <a:cubicBezTo>
                    <a:pt x="26" y="8"/>
                    <a:pt x="22" y="4"/>
                    <a:pt x="22" y="0"/>
                  </a:cubicBezTo>
                  <a:cubicBezTo>
                    <a:pt x="13" y="0"/>
                    <a:pt x="13" y="0"/>
                    <a:pt x="8" y="6"/>
                  </a:cubicBezTo>
                  <a:cubicBezTo>
                    <a:pt x="7" y="7"/>
                    <a:pt x="6" y="9"/>
                    <a:pt x="4" y="8"/>
                  </a:cubicBezTo>
                  <a:cubicBezTo>
                    <a:pt x="3" y="7"/>
                    <a:pt x="2" y="6"/>
                    <a:pt x="1" y="8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5" y="15"/>
                    <a:pt x="8" y="17"/>
                    <a:pt x="12" y="14"/>
                  </a:cubicBezTo>
                  <a:cubicBezTo>
                    <a:pt x="14" y="12"/>
                    <a:pt x="16" y="13"/>
                    <a:pt x="17" y="15"/>
                  </a:cubicBezTo>
                  <a:cubicBezTo>
                    <a:pt x="20" y="20"/>
                    <a:pt x="24" y="23"/>
                    <a:pt x="26" y="28"/>
                  </a:cubicBezTo>
                  <a:cubicBezTo>
                    <a:pt x="27" y="31"/>
                    <a:pt x="28" y="34"/>
                    <a:pt x="34" y="37"/>
                  </a:cubicBezTo>
                  <a:cubicBezTo>
                    <a:pt x="30" y="28"/>
                    <a:pt x="31" y="18"/>
                    <a:pt x="22" y="1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1393" y="1573"/>
              <a:ext cx="33" cy="51"/>
            </a:xfrm>
            <a:custGeom>
              <a:avLst/>
              <a:gdLst>
                <a:gd name="T0" fmla="*/ 10 w 14"/>
                <a:gd name="T1" fmla="*/ 2 h 22"/>
                <a:gd name="T2" fmla="*/ 6 w 14"/>
                <a:gd name="T3" fmla="*/ 2 h 22"/>
                <a:gd name="T4" fmla="*/ 1 w 14"/>
                <a:gd name="T5" fmla="*/ 9 h 22"/>
                <a:gd name="T6" fmla="*/ 5 w 14"/>
                <a:gd name="T7" fmla="*/ 20 h 22"/>
                <a:gd name="T8" fmla="*/ 10 w 14"/>
                <a:gd name="T9" fmla="*/ 21 h 22"/>
                <a:gd name="T10" fmla="*/ 13 w 14"/>
                <a:gd name="T11" fmla="*/ 11 h 22"/>
                <a:gd name="T12" fmla="*/ 10 w 1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2">
                  <a:moveTo>
                    <a:pt x="10" y="2"/>
                  </a:moveTo>
                  <a:cubicBezTo>
                    <a:pt x="9" y="1"/>
                    <a:pt x="7" y="0"/>
                    <a:pt x="6" y="2"/>
                  </a:cubicBezTo>
                  <a:cubicBezTo>
                    <a:pt x="5" y="5"/>
                    <a:pt x="1" y="6"/>
                    <a:pt x="1" y="9"/>
                  </a:cubicBezTo>
                  <a:cubicBezTo>
                    <a:pt x="0" y="13"/>
                    <a:pt x="2" y="17"/>
                    <a:pt x="5" y="20"/>
                  </a:cubicBezTo>
                  <a:cubicBezTo>
                    <a:pt x="6" y="21"/>
                    <a:pt x="8" y="22"/>
                    <a:pt x="10" y="21"/>
                  </a:cubicBezTo>
                  <a:cubicBezTo>
                    <a:pt x="14" y="19"/>
                    <a:pt x="12" y="14"/>
                    <a:pt x="13" y="11"/>
                  </a:cubicBezTo>
                  <a:cubicBezTo>
                    <a:pt x="13" y="8"/>
                    <a:pt x="13" y="4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1868" y="1165"/>
              <a:ext cx="23" cy="47"/>
            </a:xfrm>
            <a:custGeom>
              <a:avLst/>
              <a:gdLst>
                <a:gd name="T0" fmla="*/ 10 w 10"/>
                <a:gd name="T1" fmla="*/ 0 h 20"/>
                <a:gd name="T2" fmla="*/ 3 w 10"/>
                <a:gd name="T3" fmla="*/ 12 h 20"/>
                <a:gd name="T4" fmla="*/ 10 w 10"/>
                <a:gd name="T5" fmla="*/ 20 h 20"/>
                <a:gd name="T6" fmla="*/ 10 w 10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cubicBezTo>
                    <a:pt x="1" y="0"/>
                    <a:pt x="4" y="8"/>
                    <a:pt x="3" y="12"/>
                  </a:cubicBezTo>
                  <a:cubicBezTo>
                    <a:pt x="0" y="19"/>
                    <a:pt x="4" y="20"/>
                    <a:pt x="10" y="20"/>
                  </a:cubicBezTo>
                  <a:cubicBezTo>
                    <a:pt x="5" y="13"/>
                    <a:pt x="8" y="6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>
              <a:off x="1784" y="1219"/>
              <a:ext cx="24" cy="41"/>
            </a:xfrm>
            <a:custGeom>
              <a:avLst/>
              <a:gdLst>
                <a:gd name="T0" fmla="*/ 4 w 10"/>
                <a:gd name="T1" fmla="*/ 4 h 18"/>
                <a:gd name="T2" fmla="*/ 0 w 10"/>
                <a:gd name="T3" fmla="*/ 1 h 18"/>
                <a:gd name="T4" fmla="*/ 2 w 10"/>
                <a:gd name="T5" fmla="*/ 18 h 18"/>
                <a:gd name="T6" fmla="*/ 10 w 10"/>
                <a:gd name="T7" fmla="*/ 9 h 18"/>
                <a:gd name="T8" fmla="*/ 4 w 10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4" y="4"/>
                  </a:moveTo>
                  <a:cubicBezTo>
                    <a:pt x="4" y="3"/>
                    <a:pt x="4" y="0"/>
                    <a:pt x="0" y="1"/>
                  </a:cubicBezTo>
                  <a:cubicBezTo>
                    <a:pt x="4" y="6"/>
                    <a:pt x="0" y="11"/>
                    <a:pt x="2" y="18"/>
                  </a:cubicBezTo>
                  <a:cubicBezTo>
                    <a:pt x="5" y="14"/>
                    <a:pt x="9" y="12"/>
                    <a:pt x="10" y="9"/>
                  </a:cubicBezTo>
                  <a:cubicBezTo>
                    <a:pt x="10" y="5"/>
                    <a:pt x="4" y="8"/>
                    <a:pt x="4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1565" y="1706"/>
              <a:ext cx="25" cy="23"/>
            </a:xfrm>
            <a:custGeom>
              <a:avLst/>
              <a:gdLst>
                <a:gd name="T0" fmla="*/ 9 w 11"/>
                <a:gd name="T1" fmla="*/ 1 h 10"/>
                <a:gd name="T2" fmla="*/ 8 w 11"/>
                <a:gd name="T3" fmla="*/ 1 h 10"/>
                <a:gd name="T4" fmla="*/ 8 w 11"/>
                <a:gd name="T5" fmla="*/ 0 h 10"/>
                <a:gd name="T6" fmla="*/ 0 w 11"/>
                <a:gd name="T7" fmla="*/ 2 h 10"/>
                <a:gd name="T8" fmla="*/ 10 w 11"/>
                <a:gd name="T9" fmla="*/ 10 h 10"/>
                <a:gd name="T10" fmla="*/ 9 w 11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3" y="2"/>
                    <a:pt x="0" y="2"/>
                  </a:cubicBezTo>
                  <a:cubicBezTo>
                    <a:pt x="3" y="5"/>
                    <a:pt x="7" y="8"/>
                    <a:pt x="10" y="10"/>
                  </a:cubicBezTo>
                  <a:cubicBezTo>
                    <a:pt x="8" y="8"/>
                    <a:pt x="11" y="4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>
              <a:off x="1588" y="1729"/>
              <a:ext cx="2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2303" y="1221"/>
              <a:ext cx="19" cy="30"/>
            </a:xfrm>
            <a:custGeom>
              <a:avLst/>
              <a:gdLst>
                <a:gd name="T0" fmla="*/ 5 w 8"/>
                <a:gd name="T1" fmla="*/ 0 h 13"/>
                <a:gd name="T2" fmla="*/ 0 w 8"/>
                <a:gd name="T3" fmla="*/ 11 h 13"/>
                <a:gd name="T4" fmla="*/ 1 w 8"/>
                <a:gd name="T5" fmla="*/ 13 h 13"/>
                <a:gd name="T6" fmla="*/ 4 w 8"/>
                <a:gd name="T7" fmla="*/ 12 h 13"/>
                <a:gd name="T8" fmla="*/ 5 w 8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cubicBezTo>
                    <a:pt x="3" y="5"/>
                    <a:pt x="2" y="8"/>
                    <a:pt x="0" y="11"/>
                  </a:cubicBezTo>
                  <a:cubicBezTo>
                    <a:pt x="0" y="12"/>
                    <a:pt x="0" y="12"/>
                    <a:pt x="1" y="13"/>
                  </a:cubicBezTo>
                  <a:cubicBezTo>
                    <a:pt x="2" y="13"/>
                    <a:pt x="3" y="13"/>
                    <a:pt x="4" y="12"/>
                  </a:cubicBezTo>
                  <a:cubicBezTo>
                    <a:pt x="6" y="9"/>
                    <a:pt x="8" y="6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>
              <a:off x="1386" y="1543"/>
              <a:ext cx="21" cy="21"/>
            </a:xfrm>
            <a:custGeom>
              <a:avLst/>
              <a:gdLst>
                <a:gd name="T0" fmla="*/ 3 w 9"/>
                <a:gd name="T1" fmla="*/ 0 h 9"/>
                <a:gd name="T2" fmla="*/ 9 w 9"/>
                <a:gd name="T3" fmla="*/ 9 h 9"/>
                <a:gd name="T4" fmla="*/ 3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cubicBezTo>
                    <a:pt x="0" y="6"/>
                    <a:pt x="3" y="8"/>
                    <a:pt x="9" y="9"/>
                  </a:cubicBezTo>
                  <a:cubicBezTo>
                    <a:pt x="7" y="5"/>
                    <a:pt x="5" y="3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>
              <a:off x="1553" y="1671"/>
              <a:ext cx="16" cy="14"/>
            </a:xfrm>
            <a:custGeom>
              <a:avLst/>
              <a:gdLst>
                <a:gd name="T0" fmla="*/ 0 w 7"/>
                <a:gd name="T1" fmla="*/ 2 h 6"/>
                <a:gd name="T2" fmla="*/ 5 w 7"/>
                <a:gd name="T3" fmla="*/ 5 h 6"/>
                <a:gd name="T4" fmla="*/ 7 w 7"/>
                <a:gd name="T5" fmla="*/ 3 h 6"/>
                <a:gd name="T6" fmla="*/ 3 w 7"/>
                <a:gd name="T7" fmla="*/ 1 h 6"/>
                <a:gd name="T8" fmla="*/ 0 w 7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2"/>
                  </a:moveTo>
                  <a:cubicBezTo>
                    <a:pt x="1" y="5"/>
                    <a:pt x="2" y="6"/>
                    <a:pt x="5" y="5"/>
                  </a:cubicBezTo>
                  <a:cubicBezTo>
                    <a:pt x="6" y="5"/>
                    <a:pt x="7" y="5"/>
                    <a:pt x="7" y="3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>
              <a:off x="1458" y="1585"/>
              <a:ext cx="16" cy="14"/>
            </a:xfrm>
            <a:custGeom>
              <a:avLst/>
              <a:gdLst>
                <a:gd name="T0" fmla="*/ 3 w 7"/>
                <a:gd name="T1" fmla="*/ 1 h 6"/>
                <a:gd name="T2" fmla="*/ 0 w 7"/>
                <a:gd name="T3" fmla="*/ 2 h 6"/>
                <a:gd name="T4" fmla="*/ 4 w 7"/>
                <a:gd name="T5" fmla="*/ 6 h 6"/>
                <a:gd name="T6" fmla="*/ 6 w 7"/>
                <a:gd name="T7" fmla="*/ 2 h 6"/>
                <a:gd name="T8" fmla="*/ 3 w 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" y="4"/>
                    <a:pt x="2" y="6"/>
                    <a:pt x="4" y="6"/>
                  </a:cubicBezTo>
                  <a:cubicBezTo>
                    <a:pt x="7" y="6"/>
                    <a:pt x="5" y="3"/>
                    <a:pt x="6" y="2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>
              <a:off x="1472" y="1590"/>
              <a:ext cx="2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>
              <a:off x="831" y="1346"/>
              <a:ext cx="632" cy="573"/>
            </a:xfrm>
            <a:custGeom>
              <a:avLst/>
              <a:gdLst>
                <a:gd name="T0" fmla="*/ 252 w 273"/>
                <a:gd name="T1" fmla="*/ 202 h 247"/>
                <a:gd name="T2" fmla="*/ 241 w 273"/>
                <a:gd name="T3" fmla="*/ 216 h 247"/>
                <a:gd name="T4" fmla="*/ 239 w 273"/>
                <a:gd name="T5" fmla="*/ 221 h 247"/>
                <a:gd name="T6" fmla="*/ 216 w 273"/>
                <a:gd name="T7" fmla="*/ 222 h 247"/>
                <a:gd name="T8" fmla="*/ 182 w 273"/>
                <a:gd name="T9" fmla="*/ 242 h 247"/>
                <a:gd name="T10" fmla="*/ 164 w 273"/>
                <a:gd name="T11" fmla="*/ 232 h 247"/>
                <a:gd name="T12" fmla="*/ 134 w 273"/>
                <a:gd name="T13" fmla="*/ 235 h 247"/>
                <a:gd name="T14" fmla="*/ 113 w 273"/>
                <a:gd name="T15" fmla="*/ 226 h 247"/>
                <a:gd name="T16" fmla="*/ 91 w 273"/>
                <a:gd name="T17" fmla="*/ 210 h 247"/>
                <a:gd name="T18" fmla="*/ 68 w 273"/>
                <a:gd name="T19" fmla="*/ 190 h 247"/>
                <a:gd name="T20" fmla="*/ 53 w 273"/>
                <a:gd name="T21" fmla="*/ 174 h 247"/>
                <a:gd name="T22" fmla="*/ 59 w 273"/>
                <a:gd name="T23" fmla="*/ 162 h 247"/>
                <a:gd name="T24" fmla="*/ 56 w 273"/>
                <a:gd name="T25" fmla="*/ 149 h 247"/>
                <a:gd name="T26" fmla="*/ 29 w 273"/>
                <a:gd name="T27" fmla="*/ 137 h 247"/>
                <a:gd name="T28" fmla="*/ 16 w 273"/>
                <a:gd name="T29" fmla="*/ 118 h 247"/>
                <a:gd name="T30" fmla="*/ 9 w 273"/>
                <a:gd name="T31" fmla="*/ 106 h 247"/>
                <a:gd name="T32" fmla="*/ 6 w 273"/>
                <a:gd name="T33" fmla="*/ 75 h 247"/>
                <a:gd name="T34" fmla="*/ 14 w 273"/>
                <a:gd name="T35" fmla="*/ 64 h 247"/>
                <a:gd name="T36" fmla="*/ 24 w 273"/>
                <a:gd name="T37" fmla="*/ 38 h 247"/>
                <a:gd name="T38" fmla="*/ 30 w 273"/>
                <a:gd name="T39" fmla="*/ 5 h 247"/>
                <a:gd name="T40" fmla="*/ 61 w 273"/>
                <a:gd name="T41" fmla="*/ 18 h 247"/>
                <a:gd name="T42" fmla="*/ 59 w 273"/>
                <a:gd name="T43" fmla="*/ 11 h 247"/>
                <a:gd name="T44" fmla="*/ 77 w 273"/>
                <a:gd name="T45" fmla="*/ 6 h 247"/>
                <a:gd name="T46" fmla="*/ 94 w 273"/>
                <a:gd name="T47" fmla="*/ 17 h 247"/>
                <a:gd name="T48" fmla="*/ 105 w 273"/>
                <a:gd name="T49" fmla="*/ 46 h 247"/>
                <a:gd name="T50" fmla="*/ 129 w 273"/>
                <a:gd name="T51" fmla="*/ 47 h 247"/>
                <a:gd name="T52" fmla="*/ 139 w 273"/>
                <a:gd name="T53" fmla="*/ 55 h 247"/>
                <a:gd name="T54" fmla="*/ 157 w 273"/>
                <a:gd name="T55" fmla="*/ 75 h 247"/>
                <a:gd name="T56" fmla="*/ 163 w 273"/>
                <a:gd name="T57" fmla="*/ 96 h 247"/>
                <a:gd name="T58" fmla="*/ 177 w 273"/>
                <a:gd name="T59" fmla="*/ 103 h 247"/>
                <a:gd name="T60" fmla="*/ 161 w 273"/>
                <a:gd name="T61" fmla="*/ 75 h 247"/>
                <a:gd name="T62" fmla="*/ 159 w 273"/>
                <a:gd name="T63" fmla="*/ 62 h 247"/>
                <a:gd name="T64" fmla="*/ 147 w 273"/>
                <a:gd name="T65" fmla="*/ 49 h 247"/>
                <a:gd name="T66" fmla="*/ 183 w 273"/>
                <a:gd name="T67" fmla="*/ 68 h 247"/>
                <a:gd name="T68" fmla="*/ 190 w 273"/>
                <a:gd name="T69" fmla="*/ 88 h 247"/>
                <a:gd name="T70" fmla="*/ 209 w 273"/>
                <a:gd name="T71" fmla="*/ 82 h 247"/>
                <a:gd name="T72" fmla="*/ 227 w 273"/>
                <a:gd name="T73" fmla="*/ 112 h 247"/>
                <a:gd name="T74" fmla="*/ 192 w 273"/>
                <a:gd name="T75" fmla="*/ 109 h 247"/>
                <a:gd name="T76" fmla="*/ 219 w 273"/>
                <a:gd name="T77" fmla="*/ 121 h 247"/>
                <a:gd name="T78" fmla="*/ 221 w 273"/>
                <a:gd name="T79" fmla="*/ 135 h 247"/>
                <a:gd name="T80" fmla="*/ 204 w 273"/>
                <a:gd name="T81" fmla="*/ 143 h 247"/>
                <a:gd name="T82" fmla="*/ 205 w 273"/>
                <a:gd name="T83" fmla="*/ 149 h 247"/>
                <a:gd name="T84" fmla="*/ 221 w 273"/>
                <a:gd name="T85" fmla="*/ 140 h 247"/>
                <a:gd name="T86" fmla="*/ 229 w 273"/>
                <a:gd name="T87" fmla="*/ 125 h 247"/>
                <a:gd name="T88" fmla="*/ 238 w 273"/>
                <a:gd name="T89" fmla="*/ 124 h 247"/>
                <a:gd name="T90" fmla="*/ 262 w 273"/>
                <a:gd name="T91" fmla="*/ 141 h 247"/>
                <a:gd name="T92" fmla="*/ 267 w 273"/>
                <a:gd name="T93" fmla="*/ 165 h 247"/>
                <a:gd name="T94" fmla="*/ 237 w 273"/>
                <a:gd name="T95" fmla="*/ 182 h 247"/>
                <a:gd name="T96" fmla="*/ 250 w 273"/>
                <a:gd name="T97" fmla="*/ 19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3" h="247">
                  <a:moveTo>
                    <a:pt x="258" y="202"/>
                  </a:moveTo>
                  <a:cubicBezTo>
                    <a:pt x="256" y="203"/>
                    <a:pt x="254" y="203"/>
                    <a:pt x="252" y="202"/>
                  </a:cubicBezTo>
                  <a:cubicBezTo>
                    <a:pt x="250" y="202"/>
                    <a:pt x="247" y="202"/>
                    <a:pt x="247" y="205"/>
                  </a:cubicBezTo>
                  <a:cubicBezTo>
                    <a:pt x="247" y="210"/>
                    <a:pt x="243" y="212"/>
                    <a:pt x="241" y="216"/>
                  </a:cubicBezTo>
                  <a:cubicBezTo>
                    <a:pt x="244" y="218"/>
                    <a:pt x="246" y="217"/>
                    <a:pt x="249" y="218"/>
                  </a:cubicBezTo>
                  <a:cubicBezTo>
                    <a:pt x="247" y="223"/>
                    <a:pt x="243" y="223"/>
                    <a:pt x="239" y="221"/>
                  </a:cubicBezTo>
                  <a:cubicBezTo>
                    <a:pt x="233" y="220"/>
                    <a:pt x="228" y="220"/>
                    <a:pt x="223" y="220"/>
                  </a:cubicBezTo>
                  <a:cubicBezTo>
                    <a:pt x="220" y="219"/>
                    <a:pt x="218" y="219"/>
                    <a:pt x="216" y="222"/>
                  </a:cubicBezTo>
                  <a:cubicBezTo>
                    <a:pt x="212" y="229"/>
                    <a:pt x="206" y="233"/>
                    <a:pt x="200" y="239"/>
                  </a:cubicBezTo>
                  <a:cubicBezTo>
                    <a:pt x="195" y="245"/>
                    <a:pt x="189" y="247"/>
                    <a:pt x="182" y="242"/>
                  </a:cubicBezTo>
                  <a:cubicBezTo>
                    <a:pt x="178" y="240"/>
                    <a:pt x="174" y="239"/>
                    <a:pt x="171" y="235"/>
                  </a:cubicBezTo>
                  <a:cubicBezTo>
                    <a:pt x="169" y="233"/>
                    <a:pt x="167" y="231"/>
                    <a:pt x="164" y="232"/>
                  </a:cubicBezTo>
                  <a:cubicBezTo>
                    <a:pt x="160" y="234"/>
                    <a:pt x="155" y="232"/>
                    <a:pt x="151" y="230"/>
                  </a:cubicBezTo>
                  <a:cubicBezTo>
                    <a:pt x="144" y="227"/>
                    <a:pt x="139" y="230"/>
                    <a:pt x="134" y="235"/>
                  </a:cubicBezTo>
                  <a:cubicBezTo>
                    <a:pt x="131" y="235"/>
                    <a:pt x="126" y="237"/>
                    <a:pt x="124" y="233"/>
                  </a:cubicBezTo>
                  <a:cubicBezTo>
                    <a:pt x="122" y="228"/>
                    <a:pt x="118" y="227"/>
                    <a:pt x="113" y="226"/>
                  </a:cubicBezTo>
                  <a:cubicBezTo>
                    <a:pt x="109" y="225"/>
                    <a:pt x="105" y="222"/>
                    <a:pt x="102" y="218"/>
                  </a:cubicBezTo>
                  <a:cubicBezTo>
                    <a:pt x="99" y="215"/>
                    <a:pt x="95" y="212"/>
                    <a:pt x="91" y="210"/>
                  </a:cubicBezTo>
                  <a:cubicBezTo>
                    <a:pt x="84" y="205"/>
                    <a:pt x="75" y="203"/>
                    <a:pt x="73" y="193"/>
                  </a:cubicBezTo>
                  <a:cubicBezTo>
                    <a:pt x="73" y="191"/>
                    <a:pt x="71" y="190"/>
                    <a:pt x="68" y="190"/>
                  </a:cubicBezTo>
                  <a:cubicBezTo>
                    <a:pt x="64" y="191"/>
                    <a:pt x="60" y="190"/>
                    <a:pt x="58" y="185"/>
                  </a:cubicBezTo>
                  <a:cubicBezTo>
                    <a:pt x="57" y="181"/>
                    <a:pt x="53" y="179"/>
                    <a:pt x="53" y="174"/>
                  </a:cubicBezTo>
                  <a:cubicBezTo>
                    <a:pt x="53" y="170"/>
                    <a:pt x="54" y="167"/>
                    <a:pt x="58" y="166"/>
                  </a:cubicBezTo>
                  <a:cubicBezTo>
                    <a:pt x="59" y="165"/>
                    <a:pt x="62" y="164"/>
                    <a:pt x="59" y="162"/>
                  </a:cubicBezTo>
                  <a:cubicBezTo>
                    <a:pt x="54" y="159"/>
                    <a:pt x="57" y="157"/>
                    <a:pt x="59" y="154"/>
                  </a:cubicBezTo>
                  <a:cubicBezTo>
                    <a:pt x="61" y="151"/>
                    <a:pt x="60" y="148"/>
                    <a:pt x="56" y="149"/>
                  </a:cubicBezTo>
                  <a:cubicBezTo>
                    <a:pt x="46" y="152"/>
                    <a:pt x="41" y="146"/>
                    <a:pt x="36" y="140"/>
                  </a:cubicBezTo>
                  <a:cubicBezTo>
                    <a:pt x="34" y="138"/>
                    <a:pt x="32" y="136"/>
                    <a:pt x="29" y="137"/>
                  </a:cubicBezTo>
                  <a:cubicBezTo>
                    <a:pt x="23" y="140"/>
                    <a:pt x="19" y="137"/>
                    <a:pt x="17" y="132"/>
                  </a:cubicBezTo>
                  <a:cubicBezTo>
                    <a:pt x="15" y="127"/>
                    <a:pt x="10" y="123"/>
                    <a:pt x="16" y="118"/>
                  </a:cubicBezTo>
                  <a:cubicBezTo>
                    <a:pt x="17" y="116"/>
                    <a:pt x="16" y="114"/>
                    <a:pt x="15" y="113"/>
                  </a:cubicBezTo>
                  <a:cubicBezTo>
                    <a:pt x="13" y="110"/>
                    <a:pt x="11" y="108"/>
                    <a:pt x="9" y="106"/>
                  </a:cubicBezTo>
                  <a:cubicBezTo>
                    <a:pt x="9" y="103"/>
                    <a:pt x="10" y="100"/>
                    <a:pt x="10" y="97"/>
                  </a:cubicBezTo>
                  <a:cubicBezTo>
                    <a:pt x="8" y="90"/>
                    <a:pt x="11" y="82"/>
                    <a:pt x="6" y="75"/>
                  </a:cubicBezTo>
                  <a:cubicBezTo>
                    <a:pt x="0" y="65"/>
                    <a:pt x="0" y="65"/>
                    <a:pt x="11" y="64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26" y="62"/>
                    <a:pt x="30" y="57"/>
                    <a:pt x="28" y="45"/>
                  </a:cubicBezTo>
                  <a:cubicBezTo>
                    <a:pt x="28" y="41"/>
                    <a:pt x="29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27"/>
                    <a:pt x="25" y="16"/>
                    <a:pt x="30" y="5"/>
                  </a:cubicBezTo>
                  <a:cubicBezTo>
                    <a:pt x="39" y="12"/>
                    <a:pt x="48" y="15"/>
                    <a:pt x="57" y="18"/>
                  </a:cubicBezTo>
                  <a:cubicBezTo>
                    <a:pt x="58" y="18"/>
                    <a:pt x="60" y="19"/>
                    <a:pt x="61" y="18"/>
                  </a:cubicBezTo>
                  <a:cubicBezTo>
                    <a:pt x="62" y="16"/>
                    <a:pt x="62" y="14"/>
                    <a:pt x="61" y="13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6" y="7"/>
                    <a:pt x="57" y="4"/>
                    <a:pt x="61" y="2"/>
                  </a:cubicBezTo>
                  <a:cubicBezTo>
                    <a:pt x="66" y="0"/>
                    <a:pt x="73" y="2"/>
                    <a:pt x="77" y="6"/>
                  </a:cubicBezTo>
                  <a:cubicBezTo>
                    <a:pt x="82" y="11"/>
                    <a:pt x="86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2" y="26"/>
                    <a:pt x="98" y="33"/>
                    <a:pt x="99" y="41"/>
                  </a:cubicBezTo>
                  <a:cubicBezTo>
                    <a:pt x="100" y="44"/>
                    <a:pt x="103" y="45"/>
                    <a:pt x="105" y="46"/>
                  </a:cubicBezTo>
                  <a:cubicBezTo>
                    <a:pt x="113" y="50"/>
                    <a:pt x="120" y="49"/>
                    <a:pt x="128" y="46"/>
                  </a:cubicBezTo>
                  <a:cubicBezTo>
                    <a:pt x="128" y="46"/>
                    <a:pt x="129" y="46"/>
                    <a:pt x="129" y="47"/>
                  </a:cubicBezTo>
                  <a:cubicBezTo>
                    <a:pt x="131" y="51"/>
                    <a:pt x="134" y="55"/>
                    <a:pt x="139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2" y="59"/>
                    <a:pt x="145" y="62"/>
                    <a:pt x="149" y="63"/>
                  </a:cubicBezTo>
                  <a:cubicBezTo>
                    <a:pt x="155" y="66"/>
                    <a:pt x="157" y="70"/>
                    <a:pt x="157" y="75"/>
                  </a:cubicBezTo>
                  <a:cubicBezTo>
                    <a:pt x="158" y="79"/>
                    <a:pt x="159" y="82"/>
                    <a:pt x="159" y="86"/>
                  </a:cubicBezTo>
                  <a:cubicBezTo>
                    <a:pt x="158" y="90"/>
                    <a:pt x="160" y="94"/>
                    <a:pt x="163" y="96"/>
                  </a:cubicBezTo>
                  <a:cubicBezTo>
                    <a:pt x="167" y="100"/>
                    <a:pt x="171" y="103"/>
                    <a:pt x="175" y="106"/>
                  </a:cubicBezTo>
                  <a:cubicBezTo>
                    <a:pt x="177" y="105"/>
                    <a:pt x="177" y="104"/>
                    <a:pt x="177" y="103"/>
                  </a:cubicBezTo>
                  <a:cubicBezTo>
                    <a:pt x="177" y="102"/>
                    <a:pt x="176" y="101"/>
                    <a:pt x="176" y="100"/>
                  </a:cubicBezTo>
                  <a:cubicBezTo>
                    <a:pt x="166" y="94"/>
                    <a:pt x="163" y="85"/>
                    <a:pt x="161" y="75"/>
                  </a:cubicBezTo>
                  <a:cubicBezTo>
                    <a:pt x="161" y="72"/>
                    <a:pt x="161" y="69"/>
                    <a:pt x="161" y="66"/>
                  </a:cubicBezTo>
                  <a:cubicBezTo>
                    <a:pt x="161" y="64"/>
                    <a:pt x="161" y="62"/>
                    <a:pt x="159" y="62"/>
                  </a:cubicBezTo>
                  <a:cubicBezTo>
                    <a:pt x="153" y="61"/>
                    <a:pt x="149" y="55"/>
                    <a:pt x="144" y="53"/>
                  </a:cubicBezTo>
                  <a:cubicBezTo>
                    <a:pt x="143" y="50"/>
                    <a:pt x="144" y="48"/>
                    <a:pt x="147" y="49"/>
                  </a:cubicBezTo>
                  <a:cubicBezTo>
                    <a:pt x="154" y="52"/>
                    <a:pt x="162" y="51"/>
                    <a:pt x="170" y="52"/>
                  </a:cubicBezTo>
                  <a:cubicBezTo>
                    <a:pt x="181" y="54"/>
                    <a:pt x="184" y="57"/>
                    <a:pt x="183" y="68"/>
                  </a:cubicBezTo>
                  <a:cubicBezTo>
                    <a:pt x="183" y="71"/>
                    <a:pt x="183" y="74"/>
                    <a:pt x="183" y="76"/>
                  </a:cubicBezTo>
                  <a:cubicBezTo>
                    <a:pt x="182" y="81"/>
                    <a:pt x="186" y="87"/>
                    <a:pt x="190" y="88"/>
                  </a:cubicBezTo>
                  <a:cubicBezTo>
                    <a:pt x="192" y="89"/>
                    <a:pt x="193" y="87"/>
                    <a:pt x="194" y="86"/>
                  </a:cubicBezTo>
                  <a:cubicBezTo>
                    <a:pt x="198" y="79"/>
                    <a:pt x="203" y="81"/>
                    <a:pt x="209" y="82"/>
                  </a:cubicBezTo>
                  <a:cubicBezTo>
                    <a:pt x="217" y="85"/>
                    <a:pt x="222" y="92"/>
                    <a:pt x="227" y="98"/>
                  </a:cubicBezTo>
                  <a:cubicBezTo>
                    <a:pt x="231" y="102"/>
                    <a:pt x="227" y="107"/>
                    <a:pt x="227" y="112"/>
                  </a:cubicBezTo>
                  <a:cubicBezTo>
                    <a:pt x="222" y="117"/>
                    <a:pt x="216" y="112"/>
                    <a:pt x="210" y="111"/>
                  </a:cubicBezTo>
                  <a:cubicBezTo>
                    <a:pt x="206" y="104"/>
                    <a:pt x="200" y="107"/>
                    <a:pt x="192" y="109"/>
                  </a:cubicBezTo>
                  <a:cubicBezTo>
                    <a:pt x="198" y="114"/>
                    <a:pt x="205" y="114"/>
                    <a:pt x="211" y="114"/>
                  </a:cubicBezTo>
                  <a:cubicBezTo>
                    <a:pt x="213" y="117"/>
                    <a:pt x="215" y="120"/>
                    <a:pt x="219" y="121"/>
                  </a:cubicBezTo>
                  <a:cubicBezTo>
                    <a:pt x="220" y="124"/>
                    <a:pt x="221" y="126"/>
                    <a:pt x="224" y="127"/>
                  </a:cubicBezTo>
                  <a:cubicBezTo>
                    <a:pt x="225" y="131"/>
                    <a:pt x="223" y="133"/>
                    <a:pt x="221" y="135"/>
                  </a:cubicBezTo>
                  <a:cubicBezTo>
                    <a:pt x="219" y="136"/>
                    <a:pt x="217" y="138"/>
                    <a:pt x="217" y="141"/>
                  </a:cubicBezTo>
                  <a:cubicBezTo>
                    <a:pt x="213" y="141"/>
                    <a:pt x="208" y="140"/>
                    <a:pt x="204" y="143"/>
                  </a:cubicBezTo>
                  <a:cubicBezTo>
                    <a:pt x="203" y="144"/>
                    <a:pt x="202" y="145"/>
                    <a:pt x="203" y="147"/>
                  </a:cubicBezTo>
                  <a:cubicBezTo>
                    <a:pt x="203" y="148"/>
                    <a:pt x="205" y="148"/>
                    <a:pt x="205" y="149"/>
                  </a:cubicBezTo>
                  <a:cubicBezTo>
                    <a:pt x="209" y="144"/>
                    <a:pt x="217" y="148"/>
                    <a:pt x="220" y="141"/>
                  </a:cubicBezTo>
                  <a:cubicBezTo>
                    <a:pt x="220" y="141"/>
                    <a:pt x="221" y="140"/>
                    <a:pt x="221" y="140"/>
                  </a:cubicBezTo>
                  <a:cubicBezTo>
                    <a:pt x="225" y="138"/>
                    <a:pt x="228" y="137"/>
                    <a:pt x="231" y="134"/>
                  </a:cubicBezTo>
                  <a:cubicBezTo>
                    <a:pt x="235" y="130"/>
                    <a:pt x="229" y="128"/>
                    <a:pt x="229" y="125"/>
                  </a:cubicBezTo>
                  <a:cubicBezTo>
                    <a:pt x="229" y="122"/>
                    <a:pt x="229" y="120"/>
                    <a:pt x="230" y="118"/>
                  </a:cubicBezTo>
                  <a:cubicBezTo>
                    <a:pt x="234" y="118"/>
                    <a:pt x="238" y="119"/>
                    <a:pt x="238" y="124"/>
                  </a:cubicBezTo>
                  <a:cubicBezTo>
                    <a:pt x="238" y="126"/>
                    <a:pt x="238" y="129"/>
                    <a:pt x="241" y="129"/>
                  </a:cubicBezTo>
                  <a:cubicBezTo>
                    <a:pt x="250" y="129"/>
                    <a:pt x="255" y="137"/>
                    <a:pt x="262" y="141"/>
                  </a:cubicBezTo>
                  <a:cubicBezTo>
                    <a:pt x="269" y="145"/>
                    <a:pt x="271" y="150"/>
                    <a:pt x="272" y="158"/>
                  </a:cubicBezTo>
                  <a:cubicBezTo>
                    <a:pt x="273" y="163"/>
                    <a:pt x="273" y="166"/>
                    <a:pt x="267" y="165"/>
                  </a:cubicBezTo>
                  <a:cubicBezTo>
                    <a:pt x="260" y="164"/>
                    <a:pt x="258" y="173"/>
                    <a:pt x="251" y="171"/>
                  </a:cubicBezTo>
                  <a:cubicBezTo>
                    <a:pt x="251" y="180"/>
                    <a:pt x="245" y="181"/>
                    <a:pt x="237" y="182"/>
                  </a:cubicBezTo>
                  <a:cubicBezTo>
                    <a:pt x="234" y="183"/>
                    <a:pt x="233" y="185"/>
                    <a:pt x="236" y="189"/>
                  </a:cubicBezTo>
                  <a:cubicBezTo>
                    <a:pt x="240" y="193"/>
                    <a:pt x="244" y="195"/>
                    <a:pt x="250" y="195"/>
                  </a:cubicBezTo>
                  <a:cubicBezTo>
                    <a:pt x="254" y="195"/>
                    <a:pt x="257" y="196"/>
                    <a:pt x="258" y="20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>
              <a:off x="1393" y="1759"/>
              <a:ext cx="58" cy="44"/>
            </a:xfrm>
            <a:custGeom>
              <a:avLst/>
              <a:gdLst>
                <a:gd name="T0" fmla="*/ 25 w 25"/>
                <a:gd name="T1" fmla="*/ 10 h 19"/>
                <a:gd name="T2" fmla="*/ 0 w 25"/>
                <a:gd name="T3" fmla="*/ 12 h 19"/>
                <a:gd name="T4" fmla="*/ 4 w 25"/>
                <a:gd name="T5" fmla="*/ 7 h 19"/>
                <a:gd name="T6" fmla="*/ 25 w 25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9">
                  <a:moveTo>
                    <a:pt x="25" y="10"/>
                  </a:moveTo>
                  <a:cubicBezTo>
                    <a:pt x="17" y="19"/>
                    <a:pt x="8" y="11"/>
                    <a:pt x="0" y="12"/>
                  </a:cubicBezTo>
                  <a:cubicBezTo>
                    <a:pt x="0" y="8"/>
                    <a:pt x="4" y="6"/>
                    <a:pt x="4" y="7"/>
                  </a:cubicBezTo>
                  <a:cubicBezTo>
                    <a:pt x="11" y="11"/>
                    <a:pt x="19" y="0"/>
                    <a:pt x="25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>
              <a:off x="4754" y="3224"/>
              <a:ext cx="292" cy="241"/>
            </a:xfrm>
            <a:custGeom>
              <a:avLst/>
              <a:gdLst>
                <a:gd name="T0" fmla="*/ 123 w 126"/>
                <a:gd name="T1" fmla="*/ 6 h 104"/>
                <a:gd name="T2" fmla="*/ 113 w 126"/>
                <a:gd name="T3" fmla="*/ 6 h 104"/>
                <a:gd name="T4" fmla="*/ 107 w 126"/>
                <a:gd name="T5" fmla="*/ 4 h 104"/>
                <a:gd name="T6" fmla="*/ 102 w 126"/>
                <a:gd name="T7" fmla="*/ 2 h 104"/>
                <a:gd name="T8" fmla="*/ 87 w 126"/>
                <a:gd name="T9" fmla="*/ 10 h 104"/>
                <a:gd name="T10" fmla="*/ 71 w 126"/>
                <a:gd name="T11" fmla="*/ 16 h 104"/>
                <a:gd name="T12" fmla="*/ 67 w 126"/>
                <a:gd name="T13" fmla="*/ 29 h 104"/>
                <a:gd name="T14" fmla="*/ 56 w 126"/>
                <a:gd name="T15" fmla="*/ 32 h 104"/>
                <a:gd name="T16" fmla="*/ 40 w 126"/>
                <a:gd name="T17" fmla="*/ 28 h 104"/>
                <a:gd name="T18" fmla="*/ 38 w 126"/>
                <a:gd name="T19" fmla="*/ 29 h 104"/>
                <a:gd name="T20" fmla="*/ 13 w 126"/>
                <a:gd name="T21" fmla="*/ 64 h 104"/>
                <a:gd name="T22" fmla="*/ 10 w 126"/>
                <a:gd name="T23" fmla="*/ 69 h 104"/>
                <a:gd name="T24" fmla="*/ 7 w 126"/>
                <a:gd name="T25" fmla="*/ 79 h 104"/>
                <a:gd name="T26" fmla="*/ 18 w 126"/>
                <a:gd name="T27" fmla="*/ 81 h 104"/>
                <a:gd name="T28" fmla="*/ 9 w 126"/>
                <a:gd name="T29" fmla="*/ 87 h 104"/>
                <a:gd name="T30" fmla="*/ 9 w 126"/>
                <a:gd name="T31" fmla="*/ 89 h 104"/>
                <a:gd name="T32" fmla="*/ 9 w 126"/>
                <a:gd name="T33" fmla="*/ 104 h 104"/>
                <a:gd name="T34" fmla="*/ 14 w 126"/>
                <a:gd name="T35" fmla="*/ 104 h 104"/>
                <a:gd name="T36" fmla="*/ 27 w 126"/>
                <a:gd name="T37" fmla="*/ 102 h 104"/>
                <a:gd name="T38" fmla="*/ 46 w 126"/>
                <a:gd name="T39" fmla="*/ 92 h 104"/>
                <a:gd name="T40" fmla="*/ 54 w 126"/>
                <a:gd name="T41" fmla="*/ 90 h 104"/>
                <a:gd name="T42" fmla="*/ 77 w 126"/>
                <a:gd name="T43" fmla="*/ 81 h 104"/>
                <a:gd name="T44" fmla="*/ 104 w 126"/>
                <a:gd name="T45" fmla="*/ 55 h 104"/>
                <a:gd name="T46" fmla="*/ 116 w 126"/>
                <a:gd name="T47" fmla="*/ 36 h 104"/>
                <a:gd name="T48" fmla="*/ 114 w 126"/>
                <a:gd name="T49" fmla="*/ 29 h 104"/>
                <a:gd name="T50" fmla="*/ 111 w 126"/>
                <a:gd name="T51" fmla="*/ 19 h 104"/>
                <a:gd name="T52" fmla="*/ 113 w 126"/>
                <a:gd name="T53" fmla="*/ 18 h 104"/>
                <a:gd name="T54" fmla="*/ 123 w 126"/>
                <a:gd name="T55" fmla="*/ 15 h 104"/>
                <a:gd name="T56" fmla="*/ 123 w 126"/>
                <a:gd name="T57" fmla="*/ 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" h="104">
                  <a:moveTo>
                    <a:pt x="123" y="6"/>
                  </a:moveTo>
                  <a:cubicBezTo>
                    <a:pt x="119" y="2"/>
                    <a:pt x="116" y="4"/>
                    <a:pt x="113" y="6"/>
                  </a:cubicBezTo>
                  <a:cubicBezTo>
                    <a:pt x="110" y="8"/>
                    <a:pt x="108" y="8"/>
                    <a:pt x="107" y="4"/>
                  </a:cubicBezTo>
                  <a:cubicBezTo>
                    <a:pt x="107" y="0"/>
                    <a:pt x="104" y="0"/>
                    <a:pt x="102" y="2"/>
                  </a:cubicBezTo>
                  <a:cubicBezTo>
                    <a:pt x="97" y="5"/>
                    <a:pt x="91" y="6"/>
                    <a:pt x="87" y="10"/>
                  </a:cubicBezTo>
                  <a:cubicBezTo>
                    <a:pt x="83" y="15"/>
                    <a:pt x="77" y="18"/>
                    <a:pt x="71" y="16"/>
                  </a:cubicBezTo>
                  <a:cubicBezTo>
                    <a:pt x="69" y="21"/>
                    <a:pt x="70" y="25"/>
                    <a:pt x="67" y="29"/>
                  </a:cubicBezTo>
                  <a:cubicBezTo>
                    <a:pt x="64" y="32"/>
                    <a:pt x="62" y="37"/>
                    <a:pt x="56" y="32"/>
                  </a:cubicBezTo>
                  <a:cubicBezTo>
                    <a:pt x="52" y="29"/>
                    <a:pt x="44" y="34"/>
                    <a:pt x="40" y="28"/>
                  </a:cubicBezTo>
                  <a:cubicBezTo>
                    <a:pt x="39" y="28"/>
                    <a:pt x="38" y="29"/>
                    <a:pt x="38" y="29"/>
                  </a:cubicBezTo>
                  <a:cubicBezTo>
                    <a:pt x="28" y="40"/>
                    <a:pt x="10" y="44"/>
                    <a:pt x="13" y="64"/>
                  </a:cubicBezTo>
                  <a:cubicBezTo>
                    <a:pt x="13" y="66"/>
                    <a:pt x="12" y="67"/>
                    <a:pt x="10" y="69"/>
                  </a:cubicBezTo>
                  <a:cubicBezTo>
                    <a:pt x="5" y="71"/>
                    <a:pt x="7" y="76"/>
                    <a:pt x="7" y="79"/>
                  </a:cubicBezTo>
                  <a:cubicBezTo>
                    <a:pt x="11" y="82"/>
                    <a:pt x="15" y="77"/>
                    <a:pt x="18" y="81"/>
                  </a:cubicBezTo>
                  <a:cubicBezTo>
                    <a:pt x="17" y="86"/>
                    <a:pt x="13" y="86"/>
                    <a:pt x="9" y="87"/>
                  </a:cubicBezTo>
                  <a:cubicBezTo>
                    <a:pt x="9" y="88"/>
                    <a:pt x="9" y="89"/>
                    <a:pt x="9" y="89"/>
                  </a:cubicBezTo>
                  <a:cubicBezTo>
                    <a:pt x="0" y="97"/>
                    <a:pt x="0" y="97"/>
                    <a:pt x="9" y="104"/>
                  </a:cubicBezTo>
                  <a:cubicBezTo>
                    <a:pt x="11" y="104"/>
                    <a:pt x="12" y="104"/>
                    <a:pt x="14" y="104"/>
                  </a:cubicBezTo>
                  <a:cubicBezTo>
                    <a:pt x="18" y="101"/>
                    <a:pt x="22" y="102"/>
                    <a:pt x="27" y="102"/>
                  </a:cubicBezTo>
                  <a:cubicBezTo>
                    <a:pt x="33" y="99"/>
                    <a:pt x="41" y="98"/>
                    <a:pt x="46" y="92"/>
                  </a:cubicBezTo>
                  <a:cubicBezTo>
                    <a:pt x="48" y="89"/>
                    <a:pt x="51" y="89"/>
                    <a:pt x="54" y="90"/>
                  </a:cubicBezTo>
                  <a:cubicBezTo>
                    <a:pt x="64" y="92"/>
                    <a:pt x="70" y="89"/>
                    <a:pt x="77" y="81"/>
                  </a:cubicBezTo>
                  <a:cubicBezTo>
                    <a:pt x="86" y="72"/>
                    <a:pt x="96" y="64"/>
                    <a:pt x="104" y="55"/>
                  </a:cubicBezTo>
                  <a:cubicBezTo>
                    <a:pt x="110" y="49"/>
                    <a:pt x="112" y="42"/>
                    <a:pt x="116" y="36"/>
                  </a:cubicBezTo>
                  <a:cubicBezTo>
                    <a:pt x="118" y="33"/>
                    <a:pt x="115" y="31"/>
                    <a:pt x="114" y="29"/>
                  </a:cubicBezTo>
                  <a:cubicBezTo>
                    <a:pt x="113" y="25"/>
                    <a:pt x="109" y="23"/>
                    <a:pt x="111" y="19"/>
                  </a:cubicBezTo>
                  <a:cubicBezTo>
                    <a:pt x="112" y="18"/>
                    <a:pt x="113" y="18"/>
                    <a:pt x="113" y="18"/>
                  </a:cubicBezTo>
                  <a:cubicBezTo>
                    <a:pt x="118" y="20"/>
                    <a:pt x="122" y="19"/>
                    <a:pt x="123" y="15"/>
                  </a:cubicBezTo>
                  <a:cubicBezTo>
                    <a:pt x="124" y="13"/>
                    <a:pt x="126" y="9"/>
                    <a:pt x="123" y="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>
              <a:off x="3990" y="3282"/>
              <a:ext cx="331" cy="176"/>
            </a:xfrm>
            <a:custGeom>
              <a:avLst/>
              <a:gdLst>
                <a:gd name="T0" fmla="*/ 135 w 143"/>
                <a:gd name="T1" fmla="*/ 47 h 76"/>
                <a:gd name="T2" fmla="*/ 123 w 143"/>
                <a:gd name="T3" fmla="*/ 34 h 76"/>
                <a:gd name="T4" fmla="*/ 114 w 143"/>
                <a:gd name="T5" fmla="*/ 25 h 76"/>
                <a:gd name="T6" fmla="*/ 107 w 143"/>
                <a:gd name="T7" fmla="*/ 25 h 76"/>
                <a:gd name="T8" fmla="*/ 96 w 143"/>
                <a:gd name="T9" fmla="*/ 19 h 76"/>
                <a:gd name="T10" fmla="*/ 93 w 143"/>
                <a:gd name="T11" fmla="*/ 13 h 76"/>
                <a:gd name="T12" fmla="*/ 79 w 143"/>
                <a:gd name="T13" fmla="*/ 4 h 76"/>
                <a:gd name="T14" fmla="*/ 71 w 143"/>
                <a:gd name="T15" fmla="*/ 3 h 76"/>
                <a:gd name="T16" fmla="*/ 56 w 143"/>
                <a:gd name="T17" fmla="*/ 5 h 76"/>
                <a:gd name="T18" fmla="*/ 48 w 143"/>
                <a:gd name="T19" fmla="*/ 5 h 76"/>
                <a:gd name="T20" fmla="*/ 34 w 143"/>
                <a:gd name="T21" fmla="*/ 6 h 76"/>
                <a:gd name="T22" fmla="*/ 6 w 143"/>
                <a:gd name="T23" fmla="*/ 13 h 76"/>
                <a:gd name="T24" fmla="*/ 4 w 143"/>
                <a:gd name="T25" fmla="*/ 24 h 76"/>
                <a:gd name="T26" fmla="*/ 20 w 143"/>
                <a:gd name="T27" fmla="*/ 34 h 76"/>
                <a:gd name="T28" fmla="*/ 41 w 143"/>
                <a:gd name="T29" fmla="*/ 35 h 76"/>
                <a:gd name="T30" fmla="*/ 53 w 143"/>
                <a:gd name="T31" fmla="*/ 39 h 76"/>
                <a:gd name="T32" fmla="*/ 72 w 143"/>
                <a:gd name="T33" fmla="*/ 51 h 76"/>
                <a:gd name="T34" fmla="*/ 76 w 143"/>
                <a:gd name="T35" fmla="*/ 54 h 76"/>
                <a:gd name="T36" fmla="*/ 93 w 143"/>
                <a:gd name="T37" fmla="*/ 73 h 76"/>
                <a:gd name="T38" fmla="*/ 95 w 143"/>
                <a:gd name="T39" fmla="*/ 73 h 76"/>
                <a:gd name="T40" fmla="*/ 101 w 143"/>
                <a:gd name="T41" fmla="*/ 72 h 76"/>
                <a:gd name="T42" fmla="*/ 120 w 143"/>
                <a:gd name="T43" fmla="*/ 72 h 76"/>
                <a:gd name="T44" fmla="*/ 135 w 143"/>
                <a:gd name="T45" fmla="*/ 64 h 76"/>
                <a:gd name="T46" fmla="*/ 135 w 143"/>
                <a:gd name="T47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76">
                  <a:moveTo>
                    <a:pt x="135" y="47"/>
                  </a:moveTo>
                  <a:cubicBezTo>
                    <a:pt x="129" y="44"/>
                    <a:pt x="125" y="40"/>
                    <a:pt x="123" y="34"/>
                  </a:cubicBezTo>
                  <a:cubicBezTo>
                    <a:pt x="122" y="29"/>
                    <a:pt x="117" y="28"/>
                    <a:pt x="114" y="25"/>
                  </a:cubicBezTo>
                  <a:cubicBezTo>
                    <a:pt x="112" y="22"/>
                    <a:pt x="109" y="25"/>
                    <a:pt x="107" y="25"/>
                  </a:cubicBezTo>
                  <a:cubicBezTo>
                    <a:pt x="102" y="26"/>
                    <a:pt x="98" y="25"/>
                    <a:pt x="96" y="19"/>
                  </a:cubicBezTo>
                  <a:cubicBezTo>
                    <a:pt x="96" y="17"/>
                    <a:pt x="96" y="13"/>
                    <a:pt x="93" y="13"/>
                  </a:cubicBezTo>
                  <a:cubicBezTo>
                    <a:pt x="85" y="15"/>
                    <a:pt x="83" y="8"/>
                    <a:pt x="79" y="4"/>
                  </a:cubicBezTo>
                  <a:cubicBezTo>
                    <a:pt x="76" y="0"/>
                    <a:pt x="74" y="0"/>
                    <a:pt x="71" y="3"/>
                  </a:cubicBezTo>
                  <a:cubicBezTo>
                    <a:pt x="67" y="7"/>
                    <a:pt x="62" y="7"/>
                    <a:pt x="56" y="5"/>
                  </a:cubicBezTo>
                  <a:cubicBezTo>
                    <a:pt x="54" y="4"/>
                    <a:pt x="51" y="4"/>
                    <a:pt x="48" y="5"/>
                  </a:cubicBezTo>
                  <a:cubicBezTo>
                    <a:pt x="43" y="6"/>
                    <a:pt x="38" y="5"/>
                    <a:pt x="34" y="6"/>
                  </a:cubicBezTo>
                  <a:cubicBezTo>
                    <a:pt x="23" y="5"/>
                    <a:pt x="14" y="7"/>
                    <a:pt x="6" y="13"/>
                  </a:cubicBezTo>
                  <a:cubicBezTo>
                    <a:pt x="2" y="16"/>
                    <a:pt x="0" y="19"/>
                    <a:pt x="4" y="24"/>
                  </a:cubicBezTo>
                  <a:cubicBezTo>
                    <a:pt x="9" y="29"/>
                    <a:pt x="14" y="34"/>
                    <a:pt x="20" y="34"/>
                  </a:cubicBezTo>
                  <a:cubicBezTo>
                    <a:pt x="27" y="34"/>
                    <a:pt x="33" y="38"/>
                    <a:pt x="41" y="35"/>
                  </a:cubicBezTo>
                  <a:cubicBezTo>
                    <a:pt x="45" y="34"/>
                    <a:pt x="50" y="36"/>
                    <a:pt x="53" y="39"/>
                  </a:cubicBezTo>
                  <a:cubicBezTo>
                    <a:pt x="59" y="44"/>
                    <a:pt x="66" y="47"/>
                    <a:pt x="72" y="51"/>
                  </a:cubicBezTo>
                  <a:cubicBezTo>
                    <a:pt x="74" y="52"/>
                    <a:pt x="76" y="53"/>
                    <a:pt x="76" y="54"/>
                  </a:cubicBezTo>
                  <a:cubicBezTo>
                    <a:pt x="79" y="63"/>
                    <a:pt x="89" y="66"/>
                    <a:pt x="93" y="73"/>
                  </a:cubicBezTo>
                  <a:cubicBezTo>
                    <a:pt x="94" y="76"/>
                    <a:pt x="95" y="74"/>
                    <a:pt x="95" y="73"/>
                  </a:cubicBezTo>
                  <a:cubicBezTo>
                    <a:pt x="97" y="71"/>
                    <a:pt x="99" y="71"/>
                    <a:pt x="101" y="72"/>
                  </a:cubicBezTo>
                  <a:cubicBezTo>
                    <a:pt x="108" y="74"/>
                    <a:pt x="113" y="73"/>
                    <a:pt x="120" y="72"/>
                  </a:cubicBezTo>
                  <a:cubicBezTo>
                    <a:pt x="126" y="70"/>
                    <a:pt x="131" y="68"/>
                    <a:pt x="135" y="64"/>
                  </a:cubicBezTo>
                  <a:cubicBezTo>
                    <a:pt x="142" y="58"/>
                    <a:pt x="143" y="51"/>
                    <a:pt x="135" y="4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>
              <a:off x="4826" y="3078"/>
              <a:ext cx="206" cy="86"/>
            </a:xfrm>
            <a:custGeom>
              <a:avLst/>
              <a:gdLst>
                <a:gd name="T0" fmla="*/ 9 w 89"/>
                <a:gd name="T1" fmla="*/ 31 h 37"/>
                <a:gd name="T2" fmla="*/ 22 w 89"/>
                <a:gd name="T3" fmla="*/ 29 h 37"/>
                <a:gd name="T4" fmla="*/ 29 w 89"/>
                <a:gd name="T5" fmla="*/ 21 h 37"/>
                <a:gd name="T6" fmla="*/ 40 w 89"/>
                <a:gd name="T7" fmla="*/ 28 h 37"/>
                <a:gd name="T8" fmla="*/ 82 w 89"/>
                <a:gd name="T9" fmla="*/ 22 h 37"/>
                <a:gd name="T10" fmla="*/ 89 w 89"/>
                <a:gd name="T11" fmla="*/ 15 h 37"/>
                <a:gd name="T12" fmla="*/ 81 w 89"/>
                <a:gd name="T13" fmla="*/ 6 h 37"/>
                <a:gd name="T14" fmla="*/ 62 w 89"/>
                <a:gd name="T15" fmla="*/ 6 h 37"/>
                <a:gd name="T16" fmla="*/ 52 w 89"/>
                <a:gd name="T17" fmla="*/ 6 h 37"/>
                <a:gd name="T18" fmla="*/ 37 w 89"/>
                <a:gd name="T19" fmla="*/ 8 h 37"/>
                <a:gd name="T20" fmla="*/ 35 w 89"/>
                <a:gd name="T21" fmla="*/ 11 h 37"/>
                <a:gd name="T22" fmla="*/ 32 w 89"/>
                <a:gd name="T23" fmla="*/ 14 h 37"/>
                <a:gd name="T24" fmla="*/ 30 w 89"/>
                <a:gd name="T25" fmla="*/ 10 h 37"/>
                <a:gd name="T26" fmla="*/ 30 w 89"/>
                <a:gd name="T27" fmla="*/ 8 h 37"/>
                <a:gd name="T28" fmla="*/ 22 w 89"/>
                <a:gd name="T29" fmla="*/ 12 h 37"/>
                <a:gd name="T30" fmla="*/ 12 w 89"/>
                <a:gd name="T31" fmla="*/ 17 h 37"/>
                <a:gd name="T32" fmla="*/ 6 w 89"/>
                <a:gd name="T33" fmla="*/ 19 h 37"/>
                <a:gd name="T34" fmla="*/ 3 w 89"/>
                <a:gd name="T35" fmla="*/ 29 h 37"/>
                <a:gd name="T36" fmla="*/ 9 w 89"/>
                <a:gd name="T37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37">
                  <a:moveTo>
                    <a:pt x="9" y="31"/>
                  </a:moveTo>
                  <a:cubicBezTo>
                    <a:pt x="15" y="37"/>
                    <a:pt x="18" y="37"/>
                    <a:pt x="22" y="29"/>
                  </a:cubicBezTo>
                  <a:cubicBezTo>
                    <a:pt x="24" y="26"/>
                    <a:pt x="25" y="22"/>
                    <a:pt x="29" y="21"/>
                  </a:cubicBezTo>
                  <a:cubicBezTo>
                    <a:pt x="31" y="27"/>
                    <a:pt x="34" y="29"/>
                    <a:pt x="40" y="28"/>
                  </a:cubicBezTo>
                  <a:cubicBezTo>
                    <a:pt x="54" y="27"/>
                    <a:pt x="68" y="23"/>
                    <a:pt x="82" y="22"/>
                  </a:cubicBezTo>
                  <a:cubicBezTo>
                    <a:pt x="87" y="22"/>
                    <a:pt x="89" y="20"/>
                    <a:pt x="89" y="15"/>
                  </a:cubicBezTo>
                  <a:cubicBezTo>
                    <a:pt x="89" y="9"/>
                    <a:pt x="87" y="6"/>
                    <a:pt x="81" y="6"/>
                  </a:cubicBezTo>
                  <a:cubicBezTo>
                    <a:pt x="75" y="6"/>
                    <a:pt x="68" y="6"/>
                    <a:pt x="62" y="6"/>
                  </a:cubicBezTo>
                  <a:cubicBezTo>
                    <a:pt x="59" y="6"/>
                    <a:pt x="54" y="7"/>
                    <a:pt x="52" y="6"/>
                  </a:cubicBezTo>
                  <a:cubicBezTo>
                    <a:pt x="46" y="0"/>
                    <a:pt x="41" y="4"/>
                    <a:pt x="37" y="8"/>
                  </a:cubicBezTo>
                  <a:cubicBezTo>
                    <a:pt x="36" y="9"/>
                    <a:pt x="36" y="10"/>
                    <a:pt x="35" y="11"/>
                  </a:cubicBezTo>
                  <a:cubicBezTo>
                    <a:pt x="34" y="12"/>
                    <a:pt x="35" y="15"/>
                    <a:pt x="32" y="14"/>
                  </a:cubicBezTo>
                  <a:cubicBezTo>
                    <a:pt x="29" y="14"/>
                    <a:pt x="31" y="12"/>
                    <a:pt x="30" y="10"/>
                  </a:cubicBezTo>
                  <a:cubicBezTo>
                    <a:pt x="30" y="10"/>
                    <a:pt x="30" y="9"/>
                    <a:pt x="30" y="8"/>
                  </a:cubicBezTo>
                  <a:cubicBezTo>
                    <a:pt x="26" y="7"/>
                    <a:pt x="24" y="9"/>
                    <a:pt x="22" y="12"/>
                  </a:cubicBezTo>
                  <a:cubicBezTo>
                    <a:pt x="19" y="15"/>
                    <a:pt x="16" y="18"/>
                    <a:pt x="12" y="17"/>
                  </a:cubicBezTo>
                  <a:cubicBezTo>
                    <a:pt x="10" y="18"/>
                    <a:pt x="8" y="19"/>
                    <a:pt x="6" y="19"/>
                  </a:cubicBezTo>
                  <a:cubicBezTo>
                    <a:pt x="1" y="21"/>
                    <a:pt x="0" y="24"/>
                    <a:pt x="3" y="29"/>
                  </a:cubicBezTo>
                  <a:cubicBezTo>
                    <a:pt x="6" y="28"/>
                    <a:pt x="7" y="29"/>
                    <a:pt x="9" y="3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>
              <a:off x="4613" y="3475"/>
              <a:ext cx="137" cy="97"/>
            </a:xfrm>
            <a:custGeom>
              <a:avLst/>
              <a:gdLst>
                <a:gd name="T0" fmla="*/ 58 w 59"/>
                <a:gd name="T1" fmla="*/ 7 h 42"/>
                <a:gd name="T2" fmla="*/ 56 w 59"/>
                <a:gd name="T3" fmla="*/ 1 h 42"/>
                <a:gd name="T4" fmla="*/ 51 w 59"/>
                <a:gd name="T5" fmla="*/ 3 h 42"/>
                <a:gd name="T6" fmla="*/ 42 w 59"/>
                <a:gd name="T7" fmla="*/ 9 h 42"/>
                <a:gd name="T8" fmla="*/ 19 w 59"/>
                <a:gd name="T9" fmla="*/ 23 h 42"/>
                <a:gd name="T10" fmla="*/ 0 w 59"/>
                <a:gd name="T11" fmla="*/ 28 h 42"/>
                <a:gd name="T12" fmla="*/ 11 w 59"/>
                <a:gd name="T13" fmla="*/ 31 h 42"/>
                <a:gd name="T14" fmla="*/ 17 w 59"/>
                <a:gd name="T15" fmla="*/ 42 h 42"/>
                <a:gd name="T16" fmla="*/ 38 w 59"/>
                <a:gd name="T17" fmla="*/ 31 h 42"/>
                <a:gd name="T18" fmla="*/ 43 w 59"/>
                <a:gd name="T19" fmla="*/ 29 h 42"/>
                <a:gd name="T20" fmla="*/ 58 w 59"/>
                <a:gd name="T21" fmla="*/ 18 h 42"/>
                <a:gd name="T22" fmla="*/ 58 w 59"/>
                <a:gd name="T2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42">
                  <a:moveTo>
                    <a:pt x="58" y="7"/>
                  </a:moveTo>
                  <a:cubicBezTo>
                    <a:pt x="59" y="5"/>
                    <a:pt x="57" y="2"/>
                    <a:pt x="56" y="1"/>
                  </a:cubicBezTo>
                  <a:cubicBezTo>
                    <a:pt x="54" y="0"/>
                    <a:pt x="52" y="1"/>
                    <a:pt x="51" y="3"/>
                  </a:cubicBezTo>
                  <a:cubicBezTo>
                    <a:pt x="48" y="5"/>
                    <a:pt x="45" y="7"/>
                    <a:pt x="42" y="9"/>
                  </a:cubicBezTo>
                  <a:cubicBezTo>
                    <a:pt x="36" y="16"/>
                    <a:pt x="29" y="22"/>
                    <a:pt x="19" y="23"/>
                  </a:cubicBezTo>
                  <a:cubicBezTo>
                    <a:pt x="13" y="24"/>
                    <a:pt x="7" y="26"/>
                    <a:pt x="0" y="28"/>
                  </a:cubicBezTo>
                  <a:cubicBezTo>
                    <a:pt x="4" y="33"/>
                    <a:pt x="9" y="28"/>
                    <a:pt x="11" y="31"/>
                  </a:cubicBezTo>
                  <a:cubicBezTo>
                    <a:pt x="13" y="34"/>
                    <a:pt x="14" y="39"/>
                    <a:pt x="17" y="42"/>
                  </a:cubicBezTo>
                  <a:cubicBezTo>
                    <a:pt x="23" y="37"/>
                    <a:pt x="30" y="33"/>
                    <a:pt x="38" y="31"/>
                  </a:cubicBezTo>
                  <a:cubicBezTo>
                    <a:pt x="40" y="30"/>
                    <a:pt x="42" y="31"/>
                    <a:pt x="43" y="29"/>
                  </a:cubicBezTo>
                  <a:cubicBezTo>
                    <a:pt x="46" y="22"/>
                    <a:pt x="52" y="20"/>
                    <a:pt x="58" y="18"/>
                  </a:cubicBezTo>
                  <a:cubicBezTo>
                    <a:pt x="58" y="14"/>
                    <a:pt x="55" y="11"/>
                    <a:pt x="58" y="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>
              <a:off x="4671" y="31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3" name="Freeform 69"/>
            <p:cNvSpPr>
              <a:spLocks noEditPoints="1"/>
            </p:cNvSpPr>
            <p:nvPr/>
          </p:nvSpPr>
          <p:spPr bwMode="auto">
            <a:xfrm>
              <a:off x="4143" y="3078"/>
              <a:ext cx="683" cy="151"/>
            </a:xfrm>
            <a:custGeom>
              <a:avLst/>
              <a:gdLst>
                <a:gd name="T0" fmla="*/ 278 w 295"/>
                <a:gd name="T1" fmla="*/ 26 h 65"/>
                <a:gd name="T2" fmla="*/ 295 w 295"/>
                <a:gd name="T3" fmla="*/ 14 h 65"/>
                <a:gd name="T4" fmla="*/ 251 w 295"/>
                <a:gd name="T5" fmla="*/ 13 h 65"/>
                <a:gd name="T6" fmla="*/ 243 w 295"/>
                <a:gd name="T7" fmla="*/ 11 h 65"/>
                <a:gd name="T8" fmla="*/ 230 w 295"/>
                <a:gd name="T9" fmla="*/ 13 h 65"/>
                <a:gd name="T10" fmla="*/ 226 w 295"/>
                <a:gd name="T11" fmla="*/ 3 h 65"/>
                <a:gd name="T12" fmla="*/ 212 w 295"/>
                <a:gd name="T13" fmla="*/ 6 h 65"/>
                <a:gd name="T14" fmla="*/ 222 w 295"/>
                <a:gd name="T15" fmla="*/ 10 h 65"/>
                <a:gd name="T16" fmla="*/ 212 w 295"/>
                <a:gd name="T17" fmla="*/ 19 h 65"/>
                <a:gd name="T18" fmla="*/ 211 w 295"/>
                <a:gd name="T19" fmla="*/ 22 h 65"/>
                <a:gd name="T20" fmla="*/ 206 w 295"/>
                <a:gd name="T21" fmla="*/ 23 h 65"/>
                <a:gd name="T22" fmla="*/ 180 w 295"/>
                <a:gd name="T23" fmla="*/ 43 h 65"/>
                <a:gd name="T24" fmla="*/ 171 w 295"/>
                <a:gd name="T25" fmla="*/ 38 h 65"/>
                <a:gd name="T26" fmla="*/ 164 w 295"/>
                <a:gd name="T27" fmla="*/ 34 h 65"/>
                <a:gd name="T28" fmla="*/ 154 w 295"/>
                <a:gd name="T29" fmla="*/ 28 h 65"/>
                <a:gd name="T30" fmla="*/ 134 w 295"/>
                <a:gd name="T31" fmla="*/ 31 h 65"/>
                <a:gd name="T32" fmla="*/ 113 w 295"/>
                <a:gd name="T33" fmla="*/ 36 h 65"/>
                <a:gd name="T34" fmla="*/ 100 w 295"/>
                <a:gd name="T35" fmla="*/ 27 h 65"/>
                <a:gd name="T36" fmla="*/ 91 w 295"/>
                <a:gd name="T37" fmla="*/ 25 h 65"/>
                <a:gd name="T38" fmla="*/ 82 w 295"/>
                <a:gd name="T39" fmla="*/ 20 h 65"/>
                <a:gd name="T40" fmla="*/ 52 w 295"/>
                <a:gd name="T41" fmla="*/ 16 h 65"/>
                <a:gd name="T42" fmla="*/ 39 w 295"/>
                <a:gd name="T43" fmla="*/ 15 h 65"/>
                <a:gd name="T44" fmla="*/ 26 w 295"/>
                <a:gd name="T45" fmla="*/ 19 h 65"/>
                <a:gd name="T46" fmla="*/ 20 w 295"/>
                <a:gd name="T47" fmla="*/ 27 h 65"/>
                <a:gd name="T48" fmla="*/ 1 w 295"/>
                <a:gd name="T49" fmla="*/ 54 h 65"/>
                <a:gd name="T50" fmla="*/ 20 w 295"/>
                <a:gd name="T51" fmla="*/ 54 h 65"/>
                <a:gd name="T52" fmla="*/ 25 w 295"/>
                <a:gd name="T53" fmla="*/ 53 h 65"/>
                <a:gd name="T54" fmla="*/ 39 w 295"/>
                <a:gd name="T55" fmla="*/ 55 h 65"/>
                <a:gd name="T56" fmla="*/ 57 w 295"/>
                <a:gd name="T57" fmla="*/ 56 h 65"/>
                <a:gd name="T58" fmla="*/ 64 w 295"/>
                <a:gd name="T59" fmla="*/ 60 h 65"/>
                <a:gd name="T60" fmla="*/ 64 w 295"/>
                <a:gd name="T61" fmla="*/ 59 h 65"/>
                <a:gd name="T62" fmla="*/ 69 w 295"/>
                <a:gd name="T63" fmla="*/ 60 h 65"/>
                <a:gd name="T64" fmla="*/ 76 w 295"/>
                <a:gd name="T65" fmla="*/ 60 h 65"/>
                <a:gd name="T66" fmla="*/ 92 w 295"/>
                <a:gd name="T67" fmla="*/ 63 h 65"/>
                <a:gd name="T68" fmla="*/ 107 w 295"/>
                <a:gd name="T69" fmla="*/ 62 h 65"/>
                <a:gd name="T70" fmla="*/ 128 w 295"/>
                <a:gd name="T71" fmla="*/ 54 h 65"/>
                <a:gd name="T72" fmla="*/ 144 w 295"/>
                <a:gd name="T73" fmla="*/ 59 h 65"/>
                <a:gd name="T74" fmla="*/ 161 w 295"/>
                <a:gd name="T75" fmla="*/ 53 h 65"/>
                <a:gd name="T76" fmla="*/ 197 w 295"/>
                <a:gd name="T77" fmla="*/ 46 h 65"/>
                <a:gd name="T78" fmla="*/ 214 w 295"/>
                <a:gd name="T79" fmla="*/ 39 h 65"/>
                <a:gd name="T80" fmla="*/ 223 w 295"/>
                <a:gd name="T81" fmla="*/ 22 h 65"/>
                <a:gd name="T82" fmla="*/ 230 w 295"/>
                <a:gd name="T83" fmla="*/ 28 h 65"/>
                <a:gd name="T84" fmla="*/ 226 w 295"/>
                <a:gd name="T85" fmla="*/ 39 h 65"/>
                <a:gd name="T86" fmla="*/ 228 w 295"/>
                <a:gd name="T87" fmla="*/ 35 h 65"/>
                <a:gd name="T88" fmla="*/ 246 w 295"/>
                <a:gd name="T89" fmla="*/ 24 h 65"/>
                <a:gd name="T90" fmla="*/ 251 w 295"/>
                <a:gd name="T91" fmla="*/ 35 h 65"/>
                <a:gd name="T92" fmla="*/ 273 w 295"/>
                <a:gd name="T93" fmla="*/ 28 h 65"/>
                <a:gd name="T94" fmla="*/ 251 w 295"/>
                <a:gd name="T95" fmla="*/ 18 h 65"/>
                <a:gd name="T96" fmla="*/ 251 w 295"/>
                <a:gd name="T97" fmla="*/ 2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5" h="65">
                  <a:moveTo>
                    <a:pt x="273" y="28"/>
                  </a:moveTo>
                  <a:cubicBezTo>
                    <a:pt x="273" y="27"/>
                    <a:pt x="276" y="26"/>
                    <a:pt x="278" y="26"/>
                  </a:cubicBezTo>
                  <a:cubicBezTo>
                    <a:pt x="280" y="26"/>
                    <a:pt x="281" y="25"/>
                    <a:pt x="282" y="23"/>
                  </a:cubicBezTo>
                  <a:cubicBezTo>
                    <a:pt x="283" y="15"/>
                    <a:pt x="289" y="15"/>
                    <a:pt x="295" y="14"/>
                  </a:cubicBezTo>
                  <a:cubicBezTo>
                    <a:pt x="293" y="8"/>
                    <a:pt x="288" y="7"/>
                    <a:pt x="284" y="9"/>
                  </a:cubicBezTo>
                  <a:cubicBezTo>
                    <a:pt x="273" y="14"/>
                    <a:pt x="262" y="13"/>
                    <a:pt x="251" y="13"/>
                  </a:cubicBezTo>
                  <a:cubicBezTo>
                    <a:pt x="249" y="12"/>
                    <a:pt x="248" y="12"/>
                    <a:pt x="246" y="11"/>
                  </a:cubicBezTo>
                  <a:cubicBezTo>
                    <a:pt x="245" y="11"/>
                    <a:pt x="244" y="11"/>
                    <a:pt x="243" y="11"/>
                  </a:cubicBezTo>
                  <a:cubicBezTo>
                    <a:pt x="242" y="12"/>
                    <a:pt x="241" y="12"/>
                    <a:pt x="239" y="13"/>
                  </a:cubicBezTo>
                  <a:cubicBezTo>
                    <a:pt x="236" y="14"/>
                    <a:pt x="233" y="20"/>
                    <a:pt x="230" y="13"/>
                  </a:cubicBezTo>
                  <a:cubicBezTo>
                    <a:pt x="228" y="11"/>
                    <a:pt x="228" y="8"/>
                    <a:pt x="228" y="6"/>
                  </a:cubicBezTo>
                  <a:cubicBezTo>
                    <a:pt x="227" y="5"/>
                    <a:pt x="227" y="4"/>
                    <a:pt x="226" y="3"/>
                  </a:cubicBezTo>
                  <a:cubicBezTo>
                    <a:pt x="223" y="2"/>
                    <a:pt x="220" y="0"/>
                    <a:pt x="216" y="1"/>
                  </a:cubicBezTo>
                  <a:cubicBezTo>
                    <a:pt x="215" y="3"/>
                    <a:pt x="214" y="4"/>
                    <a:pt x="212" y="6"/>
                  </a:cubicBezTo>
                  <a:cubicBezTo>
                    <a:pt x="212" y="8"/>
                    <a:pt x="211" y="10"/>
                    <a:pt x="212" y="12"/>
                  </a:cubicBezTo>
                  <a:cubicBezTo>
                    <a:pt x="216" y="12"/>
                    <a:pt x="219" y="6"/>
                    <a:pt x="222" y="10"/>
                  </a:cubicBezTo>
                  <a:cubicBezTo>
                    <a:pt x="225" y="15"/>
                    <a:pt x="218" y="16"/>
                    <a:pt x="215" y="18"/>
                  </a:cubicBezTo>
                  <a:cubicBezTo>
                    <a:pt x="214" y="18"/>
                    <a:pt x="213" y="19"/>
                    <a:pt x="212" y="19"/>
                  </a:cubicBezTo>
                  <a:cubicBezTo>
                    <a:pt x="212" y="19"/>
                    <a:pt x="212" y="19"/>
                    <a:pt x="212" y="19"/>
                  </a:cubicBezTo>
                  <a:cubicBezTo>
                    <a:pt x="212" y="20"/>
                    <a:pt x="212" y="21"/>
                    <a:pt x="211" y="22"/>
                  </a:cubicBezTo>
                  <a:cubicBezTo>
                    <a:pt x="211" y="22"/>
                    <a:pt x="210" y="21"/>
                    <a:pt x="210" y="21"/>
                  </a:cubicBezTo>
                  <a:cubicBezTo>
                    <a:pt x="209" y="22"/>
                    <a:pt x="207" y="22"/>
                    <a:pt x="206" y="23"/>
                  </a:cubicBezTo>
                  <a:cubicBezTo>
                    <a:pt x="201" y="28"/>
                    <a:pt x="195" y="30"/>
                    <a:pt x="193" y="38"/>
                  </a:cubicBezTo>
                  <a:cubicBezTo>
                    <a:pt x="192" y="43"/>
                    <a:pt x="185" y="41"/>
                    <a:pt x="180" y="43"/>
                  </a:cubicBezTo>
                  <a:cubicBezTo>
                    <a:pt x="177" y="44"/>
                    <a:pt x="173" y="43"/>
                    <a:pt x="171" y="38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0" y="38"/>
                    <a:pt x="169" y="37"/>
                    <a:pt x="169" y="36"/>
                  </a:cubicBezTo>
                  <a:cubicBezTo>
                    <a:pt x="168" y="35"/>
                    <a:pt x="166" y="35"/>
                    <a:pt x="164" y="34"/>
                  </a:cubicBezTo>
                  <a:cubicBezTo>
                    <a:pt x="160" y="35"/>
                    <a:pt x="158" y="34"/>
                    <a:pt x="159" y="30"/>
                  </a:cubicBezTo>
                  <a:cubicBezTo>
                    <a:pt x="158" y="27"/>
                    <a:pt x="156" y="27"/>
                    <a:pt x="154" y="28"/>
                  </a:cubicBezTo>
                  <a:cubicBezTo>
                    <a:pt x="152" y="35"/>
                    <a:pt x="147" y="33"/>
                    <a:pt x="143" y="31"/>
                  </a:cubicBezTo>
                  <a:cubicBezTo>
                    <a:pt x="140" y="31"/>
                    <a:pt x="137" y="31"/>
                    <a:pt x="134" y="31"/>
                  </a:cubicBezTo>
                  <a:cubicBezTo>
                    <a:pt x="129" y="37"/>
                    <a:pt x="123" y="42"/>
                    <a:pt x="115" y="38"/>
                  </a:cubicBezTo>
                  <a:cubicBezTo>
                    <a:pt x="114" y="38"/>
                    <a:pt x="114" y="37"/>
                    <a:pt x="113" y="36"/>
                  </a:cubicBezTo>
                  <a:cubicBezTo>
                    <a:pt x="110" y="34"/>
                    <a:pt x="109" y="31"/>
                    <a:pt x="105" y="30"/>
                  </a:cubicBezTo>
                  <a:cubicBezTo>
                    <a:pt x="103" y="30"/>
                    <a:pt x="101" y="30"/>
                    <a:pt x="100" y="27"/>
                  </a:cubicBezTo>
                  <a:cubicBezTo>
                    <a:pt x="98" y="27"/>
                    <a:pt x="97" y="27"/>
                    <a:pt x="95" y="27"/>
                  </a:cubicBezTo>
                  <a:cubicBezTo>
                    <a:pt x="93" y="29"/>
                    <a:pt x="92" y="27"/>
                    <a:pt x="91" y="25"/>
                  </a:cubicBezTo>
                  <a:cubicBezTo>
                    <a:pt x="89" y="25"/>
                    <a:pt x="88" y="24"/>
                    <a:pt x="86" y="24"/>
                  </a:cubicBezTo>
                  <a:cubicBezTo>
                    <a:pt x="83" y="25"/>
                    <a:pt x="83" y="22"/>
                    <a:pt x="82" y="20"/>
                  </a:cubicBezTo>
                  <a:cubicBezTo>
                    <a:pt x="78" y="20"/>
                    <a:pt x="74" y="20"/>
                    <a:pt x="71" y="20"/>
                  </a:cubicBezTo>
                  <a:cubicBezTo>
                    <a:pt x="64" y="21"/>
                    <a:pt x="58" y="19"/>
                    <a:pt x="52" y="16"/>
                  </a:cubicBezTo>
                  <a:cubicBezTo>
                    <a:pt x="49" y="15"/>
                    <a:pt x="47" y="14"/>
                    <a:pt x="44" y="13"/>
                  </a:cubicBezTo>
                  <a:cubicBezTo>
                    <a:pt x="43" y="16"/>
                    <a:pt x="42" y="17"/>
                    <a:pt x="39" y="15"/>
                  </a:cubicBezTo>
                  <a:cubicBezTo>
                    <a:pt x="35" y="15"/>
                    <a:pt x="31" y="15"/>
                    <a:pt x="28" y="17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4"/>
                    <a:pt x="23" y="26"/>
                    <a:pt x="20" y="27"/>
                  </a:cubicBezTo>
                  <a:cubicBezTo>
                    <a:pt x="3" y="30"/>
                    <a:pt x="0" y="34"/>
                    <a:pt x="1" y="51"/>
                  </a:cubicBezTo>
                  <a:cubicBezTo>
                    <a:pt x="1" y="52"/>
                    <a:pt x="1" y="53"/>
                    <a:pt x="1" y="54"/>
                  </a:cubicBezTo>
                  <a:cubicBezTo>
                    <a:pt x="2" y="54"/>
                    <a:pt x="3" y="55"/>
                    <a:pt x="4" y="55"/>
                  </a:cubicBezTo>
                  <a:cubicBezTo>
                    <a:pt x="9" y="56"/>
                    <a:pt x="14" y="51"/>
                    <a:pt x="20" y="54"/>
                  </a:cubicBezTo>
                  <a:cubicBezTo>
                    <a:pt x="21" y="54"/>
                    <a:pt x="22" y="53"/>
                    <a:pt x="24" y="53"/>
                  </a:cubicBezTo>
                  <a:cubicBezTo>
                    <a:pt x="24" y="51"/>
                    <a:pt x="25" y="52"/>
                    <a:pt x="25" y="53"/>
                  </a:cubicBezTo>
                  <a:cubicBezTo>
                    <a:pt x="26" y="54"/>
                    <a:pt x="27" y="55"/>
                    <a:pt x="28" y="55"/>
                  </a:cubicBezTo>
                  <a:cubicBezTo>
                    <a:pt x="32" y="55"/>
                    <a:pt x="36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52"/>
                    <a:pt x="51" y="52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60" y="59"/>
                    <a:pt x="62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58"/>
                    <a:pt x="67" y="58"/>
                    <a:pt x="69" y="59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71" y="58"/>
                    <a:pt x="73" y="56"/>
                    <a:pt x="76" y="60"/>
                  </a:cubicBezTo>
                  <a:cubicBezTo>
                    <a:pt x="77" y="62"/>
                    <a:pt x="80" y="63"/>
                    <a:pt x="82" y="65"/>
                  </a:cubicBezTo>
                  <a:cubicBezTo>
                    <a:pt x="85" y="64"/>
                    <a:pt x="89" y="64"/>
                    <a:pt x="92" y="63"/>
                  </a:cubicBezTo>
                  <a:cubicBezTo>
                    <a:pt x="93" y="63"/>
                    <a:pt x="94" y="63"/>
                    <a:pt x="94" y="63"/>
                  </a:cubicBezTo>
                  <a:cubicBezTo>
                    <a:pt x="99" y="59"/>
                    <a:pt x="103" y="59"/>
                    <a:pt x="107" y="62"/>
                  </a:cubicBezTo>
                  <a:cubicBezTo>
                    <a:pt x="110" y="62"/>
                    <a:pt x="112" y="60"/>
                    <a:pt x="113" y="57"/>
                  </a:cubicBezTo>
                  <a:cubicBezTo>
                    <a:pt x="117" y="53"/>
                    <a:pt x="123" y="51"/>
                    <a:pt x="128" y="54"/>
                  </a:cubicBezTo>
                  <a:cubicBezTo>
                    <a:pt x="133" y="58"/>
                    <a:pt x="138" y="58"/>
                    <a:pt x="143" y="60"/>
                  </a:cubicBezTo>
                  <a:cubicBezTo>
                    <a:pt x="143" y="60"/>
                    <a:pt x="144" y="59"/>
                    <a:pt x="144" y="59"/>
                  </a:cubicBezTo>
                  <a:cubicBezTo>
                    <a:pt x="149" y="54"/>
                    <a:pt x="155" y="55"/>
                    <a:pt x="161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3" y="48"/>
                    <a:pt x="167" y="49"/>
                    <a:pt x="171" y="49"/>
                  </a:cubicBezTo>
                  <a:cubicBezTo>
                    <a:pt x="180" y="49"/>
                    <a:pt x="188" y="49"/>
                    <a:pt x="197" y="46"/>
                  </a:cubicBezTo>
                  <a:cubicBezTo>
                    <a:pt x="200" y="44"/>
                    <a:pt x="204" y="42"/>
                    <a:pt x="208" y="42"/>
                  </a:cubicBezTo>
                  <a:cubicBezTo>
                    <a:pt x="209" y="40"/>
                    <a:pt x="212" y="40"/>
                    <a:pt x="214" y="39"/>
                  </a:cubicBezTo>
                  <a:cubicBezTo>
                    <a:pt x="215" y="39"/>
                    <a:pt x="217" y="37"/>
                    <a:pt x="217" y="37"/>
                  </a:cubicBezTo>
                  <a:cubicBezTo>
                    <a:pt x="212" y="29"/>
                    <a:pt x="221" y="27"/>
                    <a:pt x="223" y="22"/>
                  </a:cubicBezTo>
                  <a:cubicBezTo>
                    <a:pt x="224" y="18"/>
                    <a:pt x="227" y="20"/>
                    <a:pt x="230" y="22"/>
                  </a:cubicBezTo>
                  <a:cubicBezTo>
                    <a:pt x="231" y="24"/>
                    <a:pt x="234" y="26"/>
                    <a:pt x="230" y="28"/>
                  </a:cubicBezTo>
                  <a:cubicBezTo>
                    <a:pt x="226" y="29"/>
                    <a:pt x="224" y="31"/>
                    <a:pt x="222" y="34"/>
                  </a:cubicBezTo>
                  <a:cubicBezTo>
                    <a:pt x="220" y="37"/>
                    <a:pt x="222" y="39"/>
                    <a:pt x="226" y="39"/>
                  </a:cubicBezTo>
                  <a:cubicBezTo>
                    <a:pt x="226" y="39"/>
                    <a:pt x="226" y="38"/>
                    <a:pt x="227" y="38"/>
                  </a:cubicBezTo>
                  <a:cubicBezTo>
                    <a:pt x="226" y="36"/>
                    <a:pt x="227" y="35"/>
                    <a:pt x="228" y="35"/>
                  </a:cubicBezTo>
                  <a:cubicBezTo>
                    <a:pt x="231" y="30"/>
                    <a:pt x="238" y="30"/>
                    <a:pt x="241" y="24"/>
                  </a:cubicBezTo>
                  <a:cubicBezTo>
                    <a:pt x="241" y="24"/>
                    <a:pt x="244" y="24"/>
                    <a:pt x="246" y="24"/>
                  </a:cubicBezTo>
                  <a:cubicBezTo>
                    <a:pt x="250" y="25"/>
                    <a:pt x="251" y="27"/>
                    <a:pt x="248" y="30"/>
                  </a:cubicBezTo>
                  <a:cubicBezTo>
                    <a:pt x="244" y="35"/>
                    <a:pt x="249" y="34"/>
                    <a:pt x="251" y="35"/>
                  </a:cubicBezTo>
                  <a:cubicBezTo>
                    <a:pt x="255" y="36"/>
                    <a:pt x="259" y="40"/>
                    <a:pt x="264" y="35"/>
                  </a:cubicBezTo>
                  <a:cubicBezTo>
                    <a:pt x="271" y="38"/>
                    <a:pt x="272" y="34"/>
                    <a:pt x="273" y="28"/>
                  </a:cubicBezTo>
                  <a:close/>
                  <a:moveTo>
                    <a:pt x="251" y="21"/>
                  </a:moveTo>
                  <a:cubicBezTo>
                    <a:pt x="251" y="20"/>
                    <a:pt x="251" y="19"/>
                    <a:pt x="251" y="18"/>
                  </a:cubicBezTo>
                  <a:cubicBezTo>
                    <a:pt x="254" y="16"/>
                    <a:pt x="258" y="17"/>
                    <a:pt x="261" y="18"/>
                  </a:cubicBezTo>
                  <a:cubicBezTo>
                    <a:pt x="259" y="22"/>
                    <a:pt x="257" y="26"/>
                    <a:pt x="251" y="2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>
              <a:off x="4456" y="3465"/>
              <a:ext cx="58" cy="47"/>
            </a:xfrm>
            <a:custGeom>
              <a:avLst/>
              <a:gdLst>
                <a:gd name="T0" fmla="*/ 11 w 25"/>
                <a:gd name="T1" fmla="*/ 5 h 20"/>
                <a:gd name="T2" fmla="*/ 3 w 25"/>
                <a:gd name="T3" fmla="*/ 11 h 20"/>
                <a:gd name="T4" fmla="*/ 0 w 25"/>
                <a:gd name="T5" fmla="*/ 17 h 20"/>
                <a:gd name="T6" fmla="*/ 2 w 25"/>
                <a:gd name="T7" fmla="*/ 18 h 20"/>
                <a:gd name="T8" fmla="*/ 21 w 25"/>
                <a:gd name="T9" fmla="*/ 14 h 20"/>
                <a:gd name="T10" fmla="*/ 22 w 25"/>
                <a:gd name="T11" fmla="*/ 5 h 20"/>
                <a:gd name="T12" fmla="*/ 11 w 25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">
                  <a:moveTo>
                    <a:pt x="11" y="5"/>
                  </a:moveTo>
                  <a:cubicBezTo>
                    <a:pt x="9" y="8"/>
                    <a:pt x="7" y="10"/>
                    <a:pt x="3" y="11"/>
                  </a:cubicBezTo>
                  <a:cubicBezTo>
                    <a:pt x="1" y="11"/>
                    <a:pt x="1" y="15"/>
                    <a:pt x="0" y="17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9" y="20"/>
                    <a:pt x="15" y="20"/>
                    <a:pt x="21" y="14"/>
                  </a:cubicBezTo>
                  <a:cubicBezTo>
                    <a:pt x="24" y="11"/>
                    <a:pt x="25" y="8"/>
                    <a:pt x="22" y="5"/>
                  </a:cubicBezTo>
                  <a:cubicBezTo>
                    <a:pt x="19" y="3"/>
                    <a:pt x="14" y="0"/>
                    <a:pt x="11" y="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4446" y="3502"/>
              <a:ext cx="10" cy="5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2 h 2"/>
                <a:gd name="T4" fmla="*/ 4 w 4"/>
                <a:gd name="T5" fmla="*/ 1 h 2"/>
                <a:gd name="T6" fmla="*/ 0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>
              <a:off x="6736" y="1833"/>
              <a:ext cx="166" cy="102"/>
            </a:xfrm>
            <a:custGeom>
              <a:avLst/>
              <a:gdLst>
                <a:gd name="T0" fmla="*/ 18 w 72"/>
                <a:gd name="T1" fmla="*/ 17 h 44"/>
                <a:gd name="T2" fmla="*/ 21 w 72"/>
                <a:gd name="T3" fmla="*/ 16 h 44"/>
                <a:gd name="T4" fmla="*/ 30 w 72"/>
                <a:gd name="T5" fmla="*/ 21 h 44"/>
                <a:gd name="T6" fmla="*/ 34 w 72"/>
                <a:gd name="T7" fmla="*/ 33 h 44"/>
                <a:gd name="T8" fmla="*/ 42 w 72"/>
                <a:gd name="T9" fmla="*/ 38 h 44"/>
                <a:gd name="T10" fmla="*/ 49 w 72"/>
                <a:gd name="T11" fmla="*/ 39 h 44"/>
                <a:gd name="T12" fmla="*/ 72 w 72"/>
                <a:gd name="T13" fmla="*/ 34 h 44"/>
                <a:gd name="T14" fmla="*/ 67 w 72"/>
                <a:gd name="T15" fmla="*/ 31 h 44"/>
                <a:gd name="T16" fmla="*/ 51 w 72"/>
                <a:gd name="T17" fmla="*/ 21 h 44"/>
                <a:gd name="T18" fmla="*/ 27 w 72"/>
                <a:gd name="T19" fmla="*/ 8 h 44"/>
                <a:gd name="T20" fmla="*/ 25 w 72"/>
                <a:gd name="T21" fmla="*/ 7 h 44"/>
                <a:gd name="T22" fmla="*/ 0 w 72"/>
                <a:gd name="T23" fmla="*/ 0 h 44"/>
                <a:gd name="T24" fmla="*/ 18 w 72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44">
                  <a:moveTo>
                    <a:pt x="18" y="17"/>
                  </a:moveTo>
                  <a:cubicBezTo>
                    <a:pt x="19" y="17"/>
                    <a:pt x="21" y="17"/>
                    <a:pt x="21" y="16"/>
                  </a:cubicBezTo>
                  <a:cubicBezTo>
                    <a:pt x="27" y="11"/>
                    <a:pt x="29" y="16"/>
                    <a:pt x="30" y="21"/>
                  </a:cubicBezTo>
                  <a:cubicBezTo>
                    <a:pt x="32" y="25"/>
                    <a:pt x="34" y="28"/>
                    <a:pt x="34" y="33"/>
                  </a:cubicBezTo>
                  <a:cubicBezTo>
                    <a:pt x="33" y="39"/>
                    <a:pt x="37" y="40"/>
                    <a:pt x="42" y="38"/>
                  </a:cubicBezTo>
                  <a:cubicBezTo>
                    <a:pt x="44" y="37"/>
                    <a:pt x="46" y="37"/>
                    <a:pt x="49" y="39"/>
                  </a:cubicBezTo>
                  <a:cubicBezTo>
                    <a:pt x="58" y="44"/>
                    <a:pt x="65" y="39"/>
                    <a:pt x="72" y="34"/>
                  </a:cubicBezTo>
                  <a:cubicBezTo>
                    <a:pt x="71" y="31"/>
                    <a:pt x="68" y="31"/>
                    <a:pt x="67" y="31"/>
                  </a:cubicBezTo>
                  <a:cubicBezTo>
                    <a:pt x="58" y="32"/>
                    <a:pt x="55" y="25"/>
                    <a:pt x="51" y="21"/>
                  </a:cubicBezTo>
                  <a:cubicBezTo>
                    <a:pt x="44" y="14"/>
                    <a:pt x="39" y="4"/>
                    <a:pt x="27" y="8"/>
                  </a:cubicBezTo>
                  <a:cubicBezTo>
                    <a:pt x="26" y="8"/>
                    <a:pt x="25" y="8"/>
                    <a:pt x="25" y="7"/>
                  </a:cubicBezTo>
                  <a:cubicBezTo>
                    <a:pt x="18" y="1"/>
                    <a:pt x="9" y="5"/>
                    <a:pt x="0" y="0"/>
                  </a:cubicBezTo>
                  <a:cubicBezTo>
                    <a:pt x="3" y="11"/>
                    <a:pt x="13" y="11"/>
                    <a:pt x="18" y="1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6641" y="1886"/>
              <a:ext cx="32" cy="33"/>
            </a:xfrm>
            <a:custGeom>
              <a:avLst/>
              <a:gdLst>
                <a:gd name="T0" fmla="*/ 8 w 14"/>
                <a:gd name="T1" fmla="*/ 13 h 14"/>
                <a:gd name="T2" fmla="*/ 14 w 14"/>
                <a:gd name="T3" fmla="*/ 7 h 14"/>
                <a:gd name="T4" fmla="*/ 5 w 14"/>
                <a:gd name="T5" fmla="*/ 0 h 14"/>
                <a:gd name="T6" fmla="*/ 0 w 14"/>
                <a:gd name="T7" fmla="*/ 6 h 14"/>
                <a:gd name="T8" fmla="*/ 8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8" y="13"/>
                  </a:moveTo>
                  <a:cubicBezTo>
                    <a:pt x="11" y="13"/>
                    <a:pt x="13" y="10"/>
                    <a:pt x="14" y="7"/>
                  </a:cubicBezTo>
                  <a:cubicBezTo>
                    <a:pt x="14" y="5"/>
                    <a:pt x="9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5" y="14"/>
                    <a:pt x="8" y="1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>
              <a:off x="6608" y="1975"/>
              <a:ext cx="1077" cy="1282"/>
            </a:xfrm>
            <a:custGeom>
              <a:avLst/>
              <a:gdLst>
                <a:gd name="T0" fmla="*/ 464 w 465"/>
                <a:gd name="T1" fmla="*/ 405 h 553"/>
                <a:gd name="T2" fmla="*/ 454 w 465"/>
                <a:gd name="T3" fmla="*/ 372 h 553"/>
                <a:gd name="T4" fmla="*/ 463 w 465"/>
                <a:gd name="T5" fmla="*/ 100 h 553"/>
                <a:gd name="T6" fmla="*/ 442 w 465"/>
                <a:gd name="T7" fmla="*/ 83 h 553"/>
                <a:gd name="T8" fmla="*/ 430 w 465"/>
                <a:gd name="T9" fmla="*/ 70 h 553"/>
                <a:gd name="T10" fmla="*/ 401 w 465"/>
                <a:gd name="T11" fmla="*/ 64 h 553"/>
                <a:gd name="T12" fmla="*/ 366 w 465"/>
                <a:gd name="T13" fmla="*/ 61 h 553"/>
                <a:gd name="T14" fmla="*/ 313 w 465"/>
                <a:gd name="T15" fmla="*/ 36 h 553"/>
                <a:gd name="T16" fmla="*/ 286 w 465"/>
                <a:gd name="T17" fmla="*/ 22 h 553"/>
                <a:gd name="T18" fmla="*/ 222 w 465"/>
                <a:gd name="T19" fmla="*/ 4 h 553"/>
                <a:gd name="T20" fmla="*/ 183 w 465"/>
                <a:gd name="T21" fmla="*/ 31 h 553"/>
                <a:gd name="T22" fmla="*/ 177 w 465"/>
                <a:gd name="T23" fmla="*/ 47 h 553"/>
                <a:gd name="T24" fmla="*/ 138 w 465"/>
                <a:gd name="T25" fmla="*/ 54 h 553"/>
                <a:gd name="T26" fmla="*/ 109 w 465"/>
                <a:gd name="T27" fmla="*/ 87 h 553"/>
                <a:gd name="T28" fmla="*/ 95 w 465"/>
                <a:gd name="T29" fmla="*/ 109 h 553"/>
                <a:gd name="T30" fmla="*/ 71 w 465"/>
                <a:gd name="T31" fmla="*/ 130 h 553"/>
                <a:gd name="T32" fmla="*/ 28 w 465"/>
                <a:gd name="T33" fmla="*/ 135 h 553"/>
                <a:gd name="T34" fmla="*/ 12 w 465"/>
                <a:gd name="T35" fmla="*/ 110 h 553"/>
                <a:gd name="T36" fmla="*/ 4 w 465"/>
                <a:gd name="T37" fmla="*/ 102 h 553"/>
                <a:gd name="T38" fmla="*/ 3 w 465"/>
                <a:gd name="T39" fmla="*/ 80 h 553"/>
                <a:gd name="T40" fmla="*/ 2 w 465"/>
                <a:gd name="T41" fmla="*/ 75 h 553"/>
                <a:gd name="T42" fmla="*/ 1 w 465"/>
                <a:gd name="T43" fmla="*/ 97 h 553"/>
                <a:gd name="T44" fmla="*/ 7 w 465"/>
                <a:gd name="T45" fmla="*/ 131 h 553"/>
                <a:gd name="T46" fmla="*/ 8 w 465"/>
                <a:gd name="T47" fmla="*/ 152 h 553"/>
                <a:gd name="T48" fmla="*/ 46 w 465"/>
                <a:gd name="T49" fmla="*/ 166 h 553"/>
                <a:gd name="T50" fmla="*/ 20 w 465"/>
                <a:gd name="T51" fmla="*/ 200 h 553"/>
                <a:gd name="T52" fmla="*/ 54 w 465"/>
                <a:gd name="T53" fmla="*/ 216 h 553"/>
                <a:gd name="T54" fmla="*/ 92 w 465"/>
                <a:gd name="T55" fmla="*/ 218 h 553"/>
                <a:gd name="T56" fmla="*/ 123 w 465"/>
                <a:gd name="T57" fmla="*/ 232 h 553"/>
                <a:gd name="T58" fmla="*/ 162 w 465"/>
                <a:gd name="T59" fmla="*/ 247 h 553"/>
                <a:gd name="T60" fmla="*/ 195 w 465"/>
                <a:gd name="T61" fmla="*/ 257 h 553"/>
                <a:gd name="T62" fmla="*/ 226 w 465"/>
                <a:gd name="T63" fmla="*/ 277 h 553"/>
                <a:gd name="T64" fmla="*/ 251 w 465"/>
                <a:gd name="T65" fmla="*/ 294 h 553"/>
                <a:gd name="T66" fmla="*/ 252 w 465"/>
                <a:gd name="T67" fmla="*/ 307 h 553"/>
                <a:gd name="T68" fmla="*/ 282 w 465"/>
                <a:gd name="T69" fmla="*/ 358 h 553"/>
                <a:gd name="T70" fmla="*/ 296 w 465"/>
                <a:gd name="T71" fmla="*/ 374 h 553"/>
                <a:gd name="T72" fmla="*/ 288 w 465"/>
                <a:gd name="T73" fmla="*/ 394 h 553"/>
                <a:gd name="T74" fmla="*/ 299 w 465"/>
                <a:gd name="T75" fmla="*/ 411 h 553"/>
                <a:gd name="T76" fmla="*/ 307 w 465"/>
                <a:gd name="T77" fmla="*/ 413 h 553"/>
                <a:gd name="T78" fmla="*/ 298 w 465"/>
                <a:gd name="T79" fmla="*/ 418 h 553"/>
                <a:gd name="T80" fmla="*/ 313 w 465"/>
                <a:gd name="T81" fmla="*/ 430 h 553"/>
                <a:gd name="T82" fmla="*/ 324 w 465"/>
                <a:gd name="T83" fmla="*/ 443 h 553"/>
                <a:gd name="T84" fmla="*/ 315 w 465"/>
                <a:gd name="T85" fmla="*/ 457 h 553"/>
                <a:gd name="T86" fmla="*/ 309 w 465"/>
                <a:gd name="T87" fmla="*/ 435 h 553"/>
                <a:gd name="T88" fmla="*/ 274 w 465"/>
                <a:gd name="T89" fmla="*/ 430 h 553"/>
                <a:gd name="T90" fmla="*/ 230 w 465"/>
                <a:gd name="T91" fmla="*/ 478 h 553"/>
                <a:gd name="T92" fmla="*/ 261 w 465"/>
                <a:gd name="T93" fmla="*/ 501 h 553"/>
                <a:gd name="T94" fmla="*/ 286 w 465"/>
                <a:gd name="T95" fmla="*/ 497 h 553"/>
                <a:gd name="T96" fmla="*/ 318 w 465"/>
                <a:gd name="T97" fmla="*/ 490 h 553"/>
                <a:gd name="T98" fmla="*/ 354 w 465"/>
                <a:gd name="T99" fmla="*/ 485 h 553"/>
                <a:gd name="T100" fmla="*/ 390 w 465"/>
                <a:gd name="T101" fmla="*/ 486 h 553"/>
                <a:gd name="T102" fmla="*/ 433 w 465"/>
                <a:gd name="T103" fmla="*/ 527 h 553"/>
                <a:gd name="T104" fmla="*/ 460 w 465"/>
                <a:gd name="T105" fmla="*/ 552 h 553"/>
                <a:gd name="T106" fmla="*/ 464 w 465"/>
                <a:gd name="T107" fmla="*/ 542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5" h="553">
                  <a:moveTo>
                    <a:pt x="464" y="542"/>
                  </a:moveTo>
                  <a:cubicBezTo>
                    <a:pt x="464" y="497"/>
                    <a:pt x="464" y="451"/>
                    <a:pt x="464" y="405"/>
                  </a:cubicBezTo>
                  <a:cubicBezTo>
                    <a:pt x="464" y="399"/>
                    <a:pt x="465" y="394"/>
                    <a:pt x="458" y="390"/>
                  </a:cubicBezTo>
                  <a:cubicBezTo>
                    <a:pt x="452" y="386"/>
                    <a:pt x="451" y="376"/>
                    <a:pt x="454" y="372"/>
                  </a:cubicBezTo>
                  <a:cubicBezTo>
                    <a:pt x="461" y="363"/>
                    <a:pt x="463" y="351"/>
                    <a:pt x="463" y="340"/>
                  </a:cubicBezTo>
                  <a:cubicBezTo>
                    <a:pt x="463" y="260"/>
                    <a:pt x="463" y="180"/>
                    <a:pt x="463" y="100"/>
                  </a:cubicBezTo>
                  <a:cubicBezTo>
                    <a:pt x="463" y="82"/>
                    <a:pt x="463" y="82"/>
                    <a:pt x="444" y="84"/>
                  </a:cubicBezTo>
                  <a:cubicBezTo>
                    <a:pt x="443" y="84"/>
                    <a:pt x="443" y="83"/>
                    <a:pt x="442" y="83"/>
                  </a:cubicBezTo>
                  <a:cubicBezTo>
                    <a:pt x="443" y="75"/>
                    <a:pt x="442" y="73"/>
                    <a:pt x="435" y="71"/>
                  </a:cubicBezTo>
                  <a:cubicBezTo>
                    <a:pt x="433" y="70"/>
                    <a:pt x="431" y="70"/>
                    <a:pt x="430" y="70"/>
                  </a:cubicBezTo>
                  <a:cubicBezTo>
                    <a:pt x="425" y="71"/>
                    <a:pt x="420" y="65"/>
                    <a:pt x="416" y="72"/>
                  </a:cubicBezTo>
                  <a:cubicBezTo>
                    <a:pt x="411" y="70"/>
                    <a:pt x="406" y="68"/>
                    <a:pt x="401" y="64"/>
                  </a:cubicBezTo>
                  <a:cubicBezTo>
                    <a:pt x="399" y="62"/>
                    <a:pt x="397" y="65"/>
                    <a:pt x="395" y="65"/>
                  </a:cubicBezTo>
                  <a:cubicBezTo>
                    <a:pt x="385" y="66"/>
                    <a:pt x="375" y="67"/>
                    <a:pt x="366" y="61"/>
                  </a:cubicBezTo>
                  <a:cubicBezTo>
                    <a:pt x="353" y="53"/>
                    <a:pt x="339" y="47"/>
                    <a:pt x="326" y="41"/>
                  </a:cubicBezTo>
                  <a:cubicBezTo>
                    <a:pt x="322" y="39"/>
                    <a:pt x="318" y="36"/>
                    <a:pt x="313" y="36"/>
                  </a:cubicBezTo>
                  <a:cubicBezTo>
                    <a:pt x="308" y="37"/>
                    <a:pt x="303" y="34"/>
                    <a:pt x="300" y="30"/>
                  </a:cubicBezTo>
                  <a:cubicBezTo>
                    <a:pt x="297" y="25"/>
                    <a:pt x="292" y="23"/>
                    <a:pt x="286" y="22"/>
                  </a:cubicBezTo>
                  <a:cubicBezTo>
                    <a:pt x="272" y="19"/>
                    <a:pt x="259" y="15"/>
                    <a:pt x="248" y="7"/>
                  </a:cubicBezTo>
                  <a:cubicBezTo>
                    <a:pt x="239" y="0"/>
                    <a:pt x="232" y="0"/>
                    <a:pt x="222" y="4"/>
                  </a:cubicBezTo>
                  <a:cubicBezTo>
                    <a:pt x="209" y="9"/>
                    <a:pt x="198" y="19"/>
                    <a:pt x="184" y="23"/>
                  </a:cubicBezTo>
                  <a:cubicBezTo>
                    <a:pt x="180" y="24"/>
                    <a:pt x="178" y="28"/>
                    <a:pt x="183" y="31"/>
                  </a:cubicBezTo>
                  <a:cubicBezTo>
                    <a:pt x="187" y="34"/>
                    <a:pt x="188" y="39"/>
                    <a:pt x="190" y="42"/>
                  </a:cubicBezTo>
                  <a:cubicBezTo>
                    <a:pt x="186" y="46"/>
                    <a:pt x="181" y="46"/>
                    <a:pt x="177" y="47"/>
                  </a:cubicBezTo>
                  <a:cubicBezTo>
                    <a:pt x="174" y="48"/>
                    <a:pt x="170" y="48"/>
                    <a:pt x="167" y="50"/>
                  </a:cubicBezTo>
                  <a:cubicBezTo>
                    <a:pt x="158" y="57"/>
                    <a:pt x="149" y="59"/>
                    <a:pt x="138" y="54"/>
                  </a:cubicBezTo>
                  <a:cubicBezTo>
                    <a:pt x="131" y="51"/>
                    <a:pt x="128" y="55"/>
                    <a:pt x="126" y="62"/>
                  </a:cubicBezTo>
                  <a:cubicBezTo>
                    <a:pt x="123" y="72"/>
                    <a:pt x="122" y="83"/>
                    <a:pt x="109" y="87"/>
                  </a:cubicBezTo>
                  <a:cubicBezTo>
                    <a:pt x="101" y="89"/>
                    <a:pt x="96" y="96"/>
                    <a:pt x="97" y="105"/>
                  </a:cubicBezTo>
                  <a:cubicBezTo>
                    <a:pt x="97" y="107"/>
                    <a:pt x="97" y="108"/>
                    <a:pt x="95" y="109"/>
                  </a:cubicBezTo>
                  <a:cubicBezTo>
                    <a:pt x="88" y="111"/>
                    <a:pt x="84" y="118"/>
                    <a:pt x="78" y="122"/>
                  </a:cubicBezTo>
                  <a:cubicBezTo>
                    <a:pt x="75" y="124"/>
                    <a:pt x="72" y="126"/>
                    <a:pt x="71" y="130"/>
                  </a:cubicBezTo>
                  <a:cubicBezTo>
                    <a:pt x="70" y="134"/>
                    <a:pt x="66" y="137"/>
                    <a:pt x="61" y="138"/>
                  </a:cubicBezTo>
                  <a:cubicBezTo>
                    <a:pt x="49" y="142"/>
                    <a:pt x="39" y="138"/>
                    <a:pt x="28" y="135"/>
                  </a:cubicBezTo>
                  <a:cubicBezTo>
                    <a:pt x="22" y="133"/>
                    <a:pt x="15" y="120"/>
                    <a:pt x="16" y="114"/>
                  </a:cubicBezTo>
                  <a:cubicBezTo>
                    <a:pt x="17" y="110"/>
                    <a:pt x="17" y="110"/>
                    <a:pt x="12" y="110"/>
                  </a:cubicBezTo>
                  <a:cubicBezTo>
                    <a:pt x="10" y="110"/>
                    <a:pt x="9" y="110"/>
                    <a:pt x="8" y="108"/>
                  </a:cubicBezTo>
                  <a:cubicBezTo>
                    <a:pt x="6" y="106"/>
                    <a:pt x="7" y="103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95"/>
                    <a:pt x="6" y="87"/>
                    <a:pt x="3" y="80"/>
                  </a:cubicBezTo>
                  <a:cubicBezTo>
                    <a:pt x="1" y="80"/>
                    <a:pt x="1" y="78"/>
                    <a:pt x="2" y="76"/>
                  </a:cubicBezTo>
                  <a:cubicBezTo>
                    <a:pt x="2" y="76"/>
                    <a:pt x="2" y="76"/>
                    <a:pt x="2" y="75"/>
                  </a:cubicBezTo>
                  <a:cubicBezTo>
                    <a:pt x="0" y="77"/>
                    <a:pt x="0" y="79"/>
                    <a:pt x="0" y="81"/>
                  </a:cubicBezTo>
                  <a:cubicBezTo>
                    <a:pt x="2" y="86"/>
                    <a:pt x="3" y="92"/>
                    <a:pt x="1" y="97"/>
                  </a:cubicBezTo>
                  <a:cubicBezTo>
                    <a:pt x="1" y="100"/>
                    <a:pt x="0" y="102"/>
                    <a:pt x="5" y="102"/>
                  </a:cubicBezTo>
                  <a:cubicBezTo>
                    <a:pt x="5" y="111"/>
                    <a:pt x="5" y="121"/>
                    <a:pt x="7" y="131"/>
                  </a:cubicBezTo>
                  <a:cubicBezTo>
                    <a:pt x="8" y="136"/>
                    <a:pt x="9" y="140"/>
                    <a:pt x="5" y="145"/>
                  </a:cubicBezTo>
                  <a:cubicBezTo>
                    <a:pt x="3" y="148"/>
                    <a:pt x="5" y="151"/>
                    <a:pt x="8" y="152"/>
                  </a:cubicBezTo>
                  <a:cubicBezTo>
                    <a:pt x="13" y="154"/>
                    <a:pt x="17" y="156"/>
                    <a:pt x="22" y="157"/>
                  </a:cubicBezTo>
                  <a:cubicBezTo>
                    <a:pt x="30" y="158"/>
                    <a:pt x="37" y="162"/>
                    <a:pt x="46" y="166"/>
                  </a:cubicBezTo>
                  <a:cubicBezTo>
                    <a:pt x="39" y="176"/>
                    <a:pt x="34" y="186"/>
                    <a:pt x="25" y="194"/>
                  </a:cubicBezTo>
                  <a:cubicBezTo>
                    <a:pt x="23" y="196"/>
                    <a:pt x="21" y="197"/>
                    <a:pt x="20" y="200"/>
                  </a:cubicBezTo>
                  <a:cubicBezTo>
                    <a:pt x="22" y="200"/>
                    <a:pt x="23" y="201"/>
                    <a:pt x="23" y="203"/>
                  </a:cubicBezTo>
                  <a:cubicBezTo>
                    <a:pt x="32" y="210"/>
                    <a:pt x="41" y="218"/>
                    <a:pt x="54" y="216"/>
                  </a:cubicBezTo>
                  <a:cubicBezTo>
                    <a:pt x="57" y="215"/>
                    <a:pt x="61" y="215"/>
                    <a:pt x="64" y="216"/>
                  </a:cubicBezTo>
                  <a:cubicBezTo>
                    <a:pt x="73" y="217"/>
                    <a:pt x="82" y="219"/>
                    <a:pt x="92" y="218"/>
                  </a:cubicBezTo>
                  <a:cubicBezTo>
                    <a:pt x="94" y="218"/>
                    <a:pt x="97" y="219"/>
                    <a:pt x="99" y="221"/>
                  </a:cubicBezTo>
                  <a:cubicBezTo>
                    <a:pt x="106" y="227"/>
                    <a:pt x="114" y="229"/>
                    <a:pt x="123" y="232"/>
                  </a:cubicBezTo>
                  <a:cubicBezTo>
                    <a:pt x="127" y="233"/>
                    <a:pt x="130" y="234"/>
                    <a:pt x="133" y="236"/>
                  </a:cubicBezTo>
                  <a:cubicBezTo>
                    <a:pt x="142" y="240"/>
                    <a:pt x="152" y="246"/>
                    <a:pt x="162" y="247"/>
                  </a:cubicBezTo>
                  <a:cubicBezTo>
                    <a:pt x="172" y="249"/>
                    <a:pt x="181" y="256"/>
                    <a:pt x="192" y="255"/>
                  </a:cubicBezTo>
                  <a:cubicBezTo>
                    <a:pt x="193" y="255"/>
                    <a:pt x="194" y="256"/>
                    <a:pt x="195" y="257"/>
                  </a:cubicBezTo>
                  <a:cubicBezTo>
                    <a:pt x="201" y="263"/>
                    <a:pt x="210" y="266"/>
                    <a:pt x="218" y="269"/>
                  </a:cubicBezTo>
                  <a:cubicBezTo>
                    <a:pt x="222" y="271"/>
                    <a:pt x="225" y="273"/>
                    <a:pt x="226" y="277"/>
                  </a:cubicBezTo>
                  <a:cubicBezTo>
                    <a:pt x="227" y="281"/>
                    <a:pt x="229" y="282"/>
                    <a:pt x="234" y="282"/>
                  </a:cubicBezTo>
                  <a:cubicBezTo>
                    <a:pt x="241" y="282"/>
                    <a:pt x="244" y="291"/>
                    <a:pt x="251" y="294"/>
                  </a:cubicBezTo>
                  <a:cubicBezTo>
                    <a:pt x="253" y="295"/>
                    <a:pt x="248" y="298"/>
                    <a:pt x="249" y="301"/>
                  </a:cubicBezTo>
                  <a:cubicBezTo>
                    <a:pt x="249" y="303"/>
                    <a:pt x="250" y="306"/>
                    <a:pt x="252" y="307"/>
                  </a:cubicBezTo>
                  <a:cubicBezTo>
                    <a:pt x="266" y="316"/>
                    <a:pt x="271" y="331"/>
                    <a:pt x="275" y="346"/>
                  </a:cubicBezTo>
                  <a:cubicBezTo>
                    <a:pt x="276" y="351"/>
                    <a:pt x="277" y="355"/>
                    <a:pt x="282" y="358"/>
                  </a:cubicBezTo>
                  <a:cubicBezTo>
                    <a:pt x="286" y="361"/>
                    <a:pt x="290" y="366"/>
                    <a:pt x="294" y="370"/>
                  </a:cubicBezTo>
                  <a:cubicBezTo>
                    <a:pt x="296" y="371"/>
                    <a:pt x="296" y="372"/>
                    <a:pt x="296" y="374"/>
                  </a:cubicBezTo>
                  <a:cubicBezTo>
                    <a:pt x="296" y="379"/>
                    <a:pt x="289" y="381"/>
                    <a:pt x="293" y="386"/>
                  </a:cubicBezTo>
                  <a:cubicBezTo>
                    <a:pt x="300" y="394"/>
                    <a:pt x="289" y="391"/>
                    <a:pt x="288" y="394"/>
                  </a:cubicBezTo>
                  <a:cubicBezTo>
                    <a:pt x="288" y="396"/>
                    <a:pt x="288" y="397"/>
                    <a:pt x="289" y="399"/>
                  </a:cubicBezTo>
                  <a:cubicBezTo>
                    <a:pt x="291" y="404"/>
                    <a:pt x="300" y="403"/>
                    <a:pt x="299" y="411"/>
                  </a:cubicBezTo>
                  <a:cubicBezTo>
                    <a:pt x="300" y="411"/>
                    <a:pt x="301" y="411"/>
                    <a:pt x="301" y="411"/>
                  </a:cubicBezTo>
                  <a:cubicBezTo>
                    <a:pt x="304" y="409"/>
                    <a:pt x="307" y="410"/>
                    <a:pt x="307" y="413"/>
                  </a:cubicBezTo>
                  <a:cubicBezTo>
                    <a:pt x="307" y="416"/>
                    <a:pt x="304" y="416"/>
                    <a:pt x="301" y="416"/>
                  </a:cubicBezTo>
                  <a:cubicBezTo>
                    <a:pt x="300" y="416"/>
                    <a:pt x="299" y="416"/>
                    <a:pt x="298" y="418"/>
                  </a:cubicBezTo>
                  <a:cubicBezTo>
                    <a:pt x="301" y="419"/>
                    <a:pt x="304" y="421"/>
                    <a:pt x="307" y="423"/>
                  </a:cubicBezTo>
                  <a:cubicBezTo>
                    <a:pt x="310" y="425"/>
                    <a:pt x="312" y="426"/>
                    <a:pt x="313" y="430"/>
                  </a:cubicBezTo>
                  <a:cubicBezTo>
                    <a:pt x="315" y="434"/>
                    <a:pt x="317" y="437"/>
                    <a:pt x="322" y="437"/>
                  </a:cubicBezTo>
                  <a:cubicBezTo>
                    <a:pt x="324" y="437"/>
                    <a:pt x="330" y="439"/>
                    <a:pt x="324" y="443"/>
                  </a:cubicBezTo>
                  <a:cubicBezTo>
                    <a:pt x="322" y="447"/>
                    <a:pt x="322" y="450"/>
                    <a:pt x="321" y="454"/>
                  </a:cubicBezTo>
                  <a:cubicBezTo>
                    <a:pt x="321" y="456"/>
                    <a:pt x="319" y="458"/>
                    <a:pt x="315" y="457"/>
                  </a:cubicBezTo>
                  <a:cubicBezTo>
                    <a:pt x="320" y="453"/>
                    <a:pt x="322" y="448"/>
                    <a:pt x="323" y="444"/>
                  </a:cubicBezTo>
                  <a:cubicBezTo>
                    <a:pt x="319" y="440"/>
                    <a:pt x="312" y="440"/>
                    <a:pt x="309" y="435"/>
                  </a:cubicBezTo>
                  <a:cubicBezTo>
                    <a:pt x="306" y="428"/>
                    <a:pt x="300" y="427"/>
                    <a:pt x="294" y="427"/>
                  </a:cubicBezTo>
                  <a:cubicBezTo>
                    <a:pt x="287" y="427"/>
                    <a:pt x="281" y="429"/>
                    <a:pt x="274" y="430"/>
                  </a:cubicBezTo>
                  <a:cubicBezTo>
                    <a:pt x="252" y="436"/>
                    <a:pt x="242" y="452"/>
                    <a:pt x="233" y="471"/>
                  </a:cubicBezTo>
                  <a:cubicBezTo>
                    <a:pt x="232" y="473"/>
                    <a:pt x="232" y="476"/>
                    <a:pt x="230" y="478"/>
                  </a:cubicBezTo>
                  <a:cubicBezTo>
                    <a:pt x="224" y="485"/>
                    <a:pt x="222" y="494"/>
                    <a:pt x="220" y="505"/>
                  </a:cubicBezTo>
                  <a:cubicBezTo>
                    <a:pt x="234" y="497"/>
                    <a:pt x="248" y="499"/>
                    <a:pt x="261" y="501"/>
                  </a:cubicBezTo>
                  <a:cubicBezTo>
                    <a:pt x="268" y="502"/>
                    <a:pt x="275" y="503"/>
                    <a:pt x="281" y="497"/>
                  </a:cubicBezTo>
                  <a:cubicBezTo>
                    <a:pt x="282" y="496"/>
                    <a:pt x="284" y="495"/>
                    <a:pt x="286" y="497"/>
                  </a:cubicBezTo>
                  <a:cubicBezTo>
                    <a:pt x="292" y="502"/>
                    <a:pt x="299" y="500"/>
                    <a:pt x="305" y="500"/>
                  </a:cubicBezTo>
                  <a:cubicBezTo>
                    <a:pt x="315" y="500"/>
                    <a:pt x="315" y="500"/>
                    <a:pt x="318" y="490"/>
                  </a:cubicBezTo>
                  <a:cubicBezTo>
                    <a:pt x="320" y="482"/>
                    <a:pt x="330" y="478"/>
                    <a:pt x="336" y="483"/>
                  </a:cubicBezTo>
                  <a:cubicBezTo>
                    <a:pt x="342" y="488"/>
                    <a:pt x="348" y="487"/>
                    <a:pt x="354" y="485"/>
                  </a:cubicBezTo>
                  <a:cubicBezTo>
                    <a:pt x="359" y="484"/>
                    <a:pt x="364" y="481"/>
                    <a:pt x="369" y="480"/>
                  </a:cubicBezTo>
                  <a:cubicBezTo>
                    <a:pt x="377" y="478"/>
                    <a:pt x="385" y="479"/>
                    <a:pt x="390" y="486"/>
                  </a:cubicBezTo>
                  <a:cubicBezTo>
                    <a:pt x="394" y="491"/>
                    <a:pt x="399" y="493"/>
                    <a:pt x="403" y="497"/>
                  </a:cubicBezTo>
                  <a:cubicBezTo>
                    <a:pt x="414" y="506"/>
                    <a:pt x="426" y="515"/>
                    <a:pt x="433" y="527"/>
                  </a:cubicBezTo>
                  <a:cubicBezTo>
                    <a:pt x="438" y="536"/>
                    <a:pt x="448" y="541"/>
                    <a:pt x="454" y="549"/>
                  </a:cubicBezTo>
                  <a:cubicBezTo>
                    <a:pt x="455" y="551"/>
                    <a:pt x="458" y="551"/>
                    <a:pt x="460" y="552"/>
                  </a:cubicBezTo>
                  <a:cubicBezTo>
                    <a:pt x="463" y="553"/>
                    <a:pt x="464" y="552"/>
                    <a:pt x="464" y="549"/>
                  </a:cubicBezTo>
                  <a:cubicBezTo>
                    <a:pt x="464" y="547"/>
                    <a:pt x="464" y="545"/>
                    <a:pt x="464" y="54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6752" y="1995"/>
              <a:ext cx="238" cy="58"/>
            </a:xfrm>
            <a:custGeom>
              <a:avLst/>
              <a:gdLst>
                <a:gd name="T0" fmla="*/ 49 w 103"/>
                <a:gd name="T1" fmla="*/ 4 h 25"/>
                <a:gd name="T2" fmla="*/ 5 w 103"/>
                <a:gd name="T3" fmla="*/ 1 h 25"/>
                <a:gd name="T4" fmla="*/ 0 w 103"/>
                <a:gd name="T5" fmla="*/ 4 h 25"/>
                <a:gd name="T6" fmla="*/ 12 w 103"/>
                <a:gd name="T7" fmla="*/ 7 h 25"/>
                <a:gd name="T8" fmla="*/ 21 w 103"/>
                <a:gd name="T9" fmla="*/ 8 h 25"/>
                <a:gd name="T10" fmla="*/ 60 w 103"/>
                <a:gd name="T11" fmla="*/ 24 h 25"/>
                <a:gd name="T12" fmla="*/ 64 w 103"/>
                <a:gd name="T13" fmla="*/ 24 h 25"/>
                <a:gd name="T14" fmla="*/ 103 w 103"/>
                <a:gd name="T15" fmla="*/ 15 h 25"/>
                <a:gd name="T16" fmla="*/ 89 w 103"/>
                <a:gd name="T17" fmla="*/ 11 h 25"/>
                <a:gd name="T18" fmla="*/ 54 w 103"/>
                <a:gd name="T19" fmla="*/ 5 h 25"/>
                <a:gd name="T20" fmla="*/ 49 w 103"/>
                <a:gd name="T21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25">
                  <a:moveTo>
                    <a:pt x="49" y="4"/>
                  </a:moveTo>
                  <a:cubicBezTo>
                    <a:pt x="34" y="4"/>
                    <a:pt x="19" y="4"/>
                    <a:pt x="5" y="1"/>
                  </a:cubicBezTo>
                  <a:cubicBezTo>
                    <a:pt x="3" y="1"/>
                    <a:pt x="0" y="0"/>
                    <a:pt x="0" y="4"/>
                  </a:cubicBezTo>
                  <a:cubicBezTo>
                    <a:pt x="4" y="5"/>
                    <a:pt x="8" y="6"/>
                    <a:pt x="12" y="7"/>
                  </a:cubicBezTo>
                  <a:cubicBezTo>
                    <a:pt x="15" y="7"/>
                    <a:pt x="18" y="6"/>
                    <a:pt x="21" y="8"/>
                  </a:cubicBezTo>
                  <a:cubicBezTo>
                    <a:pt x="33" y="16"/>
                    <a:pt x="48" y="17"/>
                    <a:pt x="60" y="24"/>
                  </a:cubicBezTo>
                  <a:cubicBezTo>
                    <a:pt x="61" y="24"/>
                    <a:pt x="63" y="25"/>
                    <a:pt x="64" y="24"/>
                  </a:cubicBezTo>
                  <a:cubicBezTo>
                    <a:pt x="76" y="18"/>
                    <a:pt x="89" y="19"/>
                    <a:pt x="103" y="15"/>
                  </a:cubicBezTo>
                  <a:cubicBezTo>
                    <a:pt x="98" y="12"/>
                    <a:pt x="93" y="11"/>
                    <a:pt x="89" y="11"/>
                  </a:cubicBezTo>
                  <a:cubicBezTo>
                    <a:pt x="77" y="9"/>
                    <a:pt x="65" y="10"/>
                    <a:pt x="54" y="5"/>
                  </a:cubicBezTo>
                  <a:cubicBezTo>
                    <a:pt x="52" y="4"/>
                    <a:pt x="51" y="4"/>
                    <a:pt x="49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>
              <a:off x="4062" y="2046"/>
              <a:ext cx="410" cy="647"/>
            </a:xfrm>
            <a:custGeom>
              <a:avLst/>
              <a:gdLst>
                <a:gd name="T0" fmla="*/ 38 w 177"/>
                <a:gd name="T1" fmla="*/ 10 h 279"/>
                <a:gd name="T2" fmla="*/ 60 w 177"/>
                <a:gd name="T3" fmla="*/ 8 h 279"/>
                <a:gd name="T4" fmla="*/ 76 w 177"/>
                <a:gd name="T5" fmla="*/ 0 h 279"/>
                <a:gd name="T6" fmla="*/ 84 w 177"/>
                <a:gd name="T7" fmla="*/ 7 h 279"/>
                <a:gd name="T8" fmla="*/ 97 w 177"/>
                <a:gd name="T9" fmla="*/ 21 h 279"/>
                <a:gd name="T10" fmla="*/ 105 w 177"/>
                <a:gd name="T11" fmla="*/ 23 h 279"/>
                <a:gd name="T12" fmla="*/ 131 w 177"/>
                <a:gd name="T13" fmla="*/ 31 h 279"/>
                <a:gd name="T14" fmla="*/ 143 w 177"/>
                <a:gd name="T15" fmla="*/ 35 h 279"/>
                <a:gd name="T16" fmla="*/ 170 w 177"/>
                <a:gd name="T17" fmla="*/ 47 h 279"/>
                <a:gd name="T18" fmla="*/ 173 w 177"/>
                <a:gd name="T19" fmla="*/ 62 h 279"/>
                <a:gd name="T20" fmla="*/ 169 w 177"/>
                <a:gd name="T21" fmla="*/ 73 h 279"/>
                <a:gd name="T22" fmla="*/ 157 w 177"/>
                <a:gd name="T23" fmla="*/ 77 h 279"/>
                <a:gd name="T24" fmla="*/ 146 w 177"/>
                <a:gd name="T25" fmla="*/ 73 h 279"/>
                <a:gd name="T26" fmla="*/ 142 w 177"/>
                <a:gd name="T27" fmla="*/ 68 h 279"/>
                <a:gd name="T28" fmla="*/ 122 w 177"/>
                <a:gd name="T29" fmla="*/ 65 h 279"/>
                <a:gd name="T30" fmla="*/ 120 w 177"/>
                <a:gd name="T31" fmla="*/ 58 h 279"/>
                <a:gd name="T32" fmla="*/ 92 w 177"/>
                <a:gd name="T33" fmla="*/ 58 h 279"/>
                <a:gd name="T34" fmla="*/ 68 w 177"/>
                <a:gd name="T35" fmla="*/ 76 h 279"/>
                <a:gd name="T36" fmla="*/ 71 w 177"/>
                <a:gd name="T37" fmla="*/ 92 h 279"/>
                <a:gd name="T38" fmla="*/ 77 w 177"/>
                <a:gd name="T39" fmla="*/ 108 h 279"/>
                <a:gd name="T40" fmla="*/ 78 w 177"/>
                <a:gd name="T41" fmla="*/ 124 h 279"/>
                <a:gd name="T42" fmla="*/ 75 w 177"/>
                <a:gd name="T43" fmla="*/ 144 h 279"/>
                <a:gd name="T44" fmla="*/ 74 w 177"/>
                <a:gd name="T45" fmla="*/ 160 h 279"/>
                <a:gd name="T46" fmla="*/ 76 w 177"/>
                <a:gd name="T47" fmla="*/ 182 h 279"/>
                <a:gd name="T48" fmla="*/ 77 w 177"/>
                <a:gd name="T49" fmla="*/ 191 h 279"/>
                <a:gd name="T50" fmla="*/ 74 w 177"/>
                <a:gd name="T51" fmla="*/ 215 h 279"/>
                <a:gd name="T52" fmla="*/ 75 w 177"/>
                <a:gd name="T53" fmla="*/ 248 h 279"/>
                <a:gd name="T54" fmla="*/ 80 w 177"/>
                <a:gd name="T55" fmla="*/ 270 h 279"/>
                <a:gd name="T56" fmla="*/ 58 w 177"/>
                <a:gd name="T57" fmla="*/ 268 h 279"/>
                <a:gd name="T58" fmla="*/ 53 w 177"/>
                <a:gd name="T59" fmla="*/ 268 h 279"/>
                <a:gd name="T60" fmla="*/ 37 w 177"/>
                <a:gd name="T61" fmla="*/ 275 h 279"/>
                <a:gd name="T62" fmla="*/ 24 w 177"/>
                <a:gd name="T63" fmla="*/ 276 h 279"/>
                <a:gd name="T64" fmla="*/ 9 w 177"/>
                <a:gd name="T65" fmla="*/ 268 h 279"/>
                <a:gd name="T66" fmla="*/ 1 w 177"/>
                <a:gd name="T67" fmla="*/ 251 h 279"/>
                <a:gd name="T68" fmla="*/ 8 w 177"/>
                <a:gd name="T69" fmla="*/ 228 h 279"/>
                <a:gd name="T70" fmla="*/ 11 w 177"/>
                <a:gd name="T71" fmla="*/ 212 h 279"/>
                <a:gd name="T72" fmla="*/ 13 w 177"/>
                <a:gd name="T73" fmla="*/ 202 h 279"/>
                <a:gd name="T74" fmla="*/ 18 w 177"/>
                <a:gd name="T75" fmla="*/ 189 h 279"/>
                <a:gd name="T76" fmla="*/ 20 w 177"/>
                <a:gd name="T77" fmla="*/ 174 h 279"/>
                <a:gd name="T78" fmla="*/ 13 w 177"/>
                <a:gd name="T79" fmla="*/ 142 h 279"/>
                <a:gd name="T80" fmla="*/ 11 w 177"/>
                <a:gd name="T81" fmla="*/ 121 h 279"/>
                <a:gd name="T82" fmla="*/ 11 w 177"/>
                <a:gd name="T83" fmla="*/ 116 h 279"/>
                <a:gd name="T84" fmla="*/ 9 w 177"/>
                <a:gd name="T85" fmla="*/ 105 h 279"/>
                <a:gd name="T86" fmla="*/ 15 w 177"/>
                <a:gd name="T87" fmla="*/ 91 h 279"/>
                <a:gd name="T88" fmla="*/ 19 w 177"/>
                <a:gd name="T89" fmla="*/ 81 h 279"/>
                <a:gd name="T90" fmla="*/ 18 w 177"/>
                <a:gd name="T91" fmla="*/ 66 h 279"/>
                <a:gd name="T92" fmla="*/ 26 w 177"/>
                <a:gd name="T93" fmla="*/ 61 h 279"/>
                <a:gd name="T94" fmla="*/ 29 w 177"/>
                <a:gd name="T95" fmla="*/ 49 h 279"/>
                <a:gd name="T96" fmla="*/ 28 w 177"/>
                <a:gd name="T97" fmla="*/ 43 h 279"/>
                <a:gd name="T98" fmla="*/ 23 w 177"/>
                <a:gd name="T99" fmla="*/ 29 h 279"/>
                <a:gd name="T100" fmla="*/ 25 w 177"/>
                <a:gd name="T101" fmla="*/ 23 h 279"/>
                <a:gd name="T102" fmla="*/ 38 w 177"/>
                <a:gd name="T103" fmla="*/ 1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79">
                  <a:moveTo>
                    <a:pt x="38" y="10"/>
                  </a:moveTo>
                  <a:cubicBezTo>
                    <a:pt x="45" y="5"/>
                    <a:pt x="51" y="3"/>
                    <a:pt x="60" y="8"/>
                  </a:cubicBezTo>
                  <a:cubicBezTo>
                    <a:pt x="66" y="13"/>
                    <a:pt x="70" y="10"/>
                    <a:pt x="76" y="0"/>
                  </a:cubicBezTo>
                  <a:cubicBezTo>
                    <a:pt x="80" y="1"/>
                    <a:pt x="82" y="4"/>
                    <a:pt x="84" y="7"/>
                  </a:cubicBezTo>
                  <a:cubicBezTo>
                    <a:pt x="87" y="13"/>
                    <a:pt x="91" y="18"/>
                    <a:pt x="97" y="21"/>
                  </a:cubicBezTo>
                  <a:cubicBezTo>
                    <a:pt x="99" y="22"/>
                    <a:pt x="102" y="24"/>
                    <a:pt x="105" y="23"/>
                  </a:cubicBezTo>
                  <a:cubicBezTo>
                    <a:pt x="115" y="22"/>
                    <a:pt x="123" y="24"/>
                    <a:pt x="131" y="31"/>
                  </a:cubicBezTo>
                  <a:cubicBezTo>
                    <a:pt x="134" y="34"/>
                    <a:pt x="139" y="34"/>
                    <a:pt x="143" y="35"/>
                  </a:cubicBezTo>
                  <a:cubicBezTo>
                    <a:pt x="153" y="37"/>
                    <a:pt x="161" y="42"/>
                    <a:pt x="170" y="47"/>
                  </a:cubicBezTo>
                  <a:cubicBezTo>
                    <a:pt x="177" y="51"/>
                    <a:pt x="177" y="54"/>
                    <a:pt x="173" y="62"/>
                  </a:cubicBezTo>
                  <a:cubicBezTo>
                    <a:pt x="172" y="65"/>
                    <a:pt x="168" y="68"/>
                    <a:pt x="169" y="73"/>
                  </a:cubicBezTo>
                  <a:cubicBezTo>
                    <a:pt x="164" y="73"/>
                    <a:pt x="160" y="74"/>
                    <a:pt x="157" y="77"/>
                  </a:cubicBezTo>
                  <a:cubicBezTo>
                    <a:pt x="150" y="82"/>
                    <a:pt x="148" y="82"/>
                    <a:pt x="146" y="73"/>
                  </a:cubicBezTo>
                  <a:cubicBezTo>
                    <a:pt x="145" y="71"/>
                    <a:pt x="145" y="67"/>
                    <a:pt x="142" y="68"/>
                  </a:cubicBezTo>
                  <a:cubicBezTo>
                    <a:pt x="135" y="70"/>
                    <a:pt x="129" y="64"/>
                    <a:pt x="122" y="65"/>
                  </a:cubicBezTo>
                  <a:cubicBezTo>
                    <a:pt x="122" y="63"/>
                    <a:pt x="123" y="60"/>
                    <a:pt x="120" y="58"/>
                  </a:cubicBezTo>
                  <a:cubicBezTo>
                    <a:pt x="114" y="55"/>
                    <a:pt x="98" y="54"/>
                    <a:pt x="92" y="58"/>
                  </a:cubicBezTo>
                  <a:cubicBezTo>
                    <a:pt x="84" y="65"/>
                    <a:pt x="76" y="71"/>
                    <a:pt x="68" y="76"/>
                  </a:cubicBezTo>
                  <a:cubicBezTo>
                    <a:pt x="64" y="79"/>
                    <a:pt x="66" y="90"/>
                    <a:pt x="71" y="92"/>
                  </a:cubicBezTo>
                  <a:cubicBezTo>
                    <a:pt x="79" y="96"/>
                    <a:pt x="78" y="102"/>
                    <a:pt x="77" y="108"/>
                  </a:cubicBezTo>
                  <a:cubicBezTo>
                    <a:pt x="77" y="114"/>
                    <a:pt x="77" y="119"/>
                    <a:pt x="78" y="124"/>
                  </a:cubicBezTo>
                  <a:cubicBezTo>
                    <a:pt x="79" y="131"/>
                    <a:pt x="80" y="137"/>
                    <a:pt x="75" y="144"/>
                  </a:cubicBezTo>
                  <a:cubicBezTo>
                    <a:pt x="71" y="148"/>
                    <a:pt x="74" y="155"/>
                    <a:pt x="74" y="160"/>
                  </a:cubicBezTo>
                  <a:cubicBezTo>
                    <a:pt x="75" y="167"/>
                    <a:pt x="76" y="175"/>
                    <a:pt x="76" y="182"/>
                  </a:cubicBezTo>
                  <a:cubicBezTo>
                    <a:pt x="75" y="185"/>
                    <a:pt x="75" y="189"/>
                    <a:pt x="77" y="191"/>
                  </a:cubicBezTo>
                  <a:cubicBezTo>
                    <a:pt x="83" y="200"/>
                    <a:pt x="78" y="207"/>
                    <a:pt x="74" y="215"/>
                  </a:cubicBezTo>
                  <a:cubicBezTo>
                    <a:pt x="69" y="226"/>
                    <a:pt x="67" y="237"/>
                    <a:pt x="75" y="248"/>
                  </a:cubicBezTo>
                  <a:cubicBezTo>
                    <a:pt x="81" y="257"/>
                    <a:pt x="81" y="258"/>
                    <a:pt x="80" y="270"/>
                  </a:cubicBezTo>
                  <a:cubicBezTo>
                    <a:pt x="73" y="264"/>
                    <a:pt x="66" y="265"/>
                    <a:pt x="58" y="268"/>
                  </a:cubicBezTo>
                  <a:cubicBezTo>
                    <a:pt x="57" y="269"/>
                    <a:pt x="55" y="269"/>
                    <a:pt x="53" y="268"/>
                  </a:cubicBezTo>
                  <a:cubicBezTo>
                    <a:pt x="46" y="266"/>
                    <a:pt x="41" y="268"/>
                    <a:pt x="37" y="275"/>
                  </a:cubicBezTo>
                  <a:cubicBezTo>
                    <a:pt x="34" y="279"/>
                    <a:pt x="29" y="279"/>
                    <a:pt x="24" y="276"/>
                  </a:cubicBezTo>
                  <a:cubicBezTo>
                    <a:pt x="19" y="273"/>
                    <a:pt x="14" y="271"/>
                    <a:pt x="9" y="268"/>
                  </a:cubicBezTo>
                  <a:cubicBezTo>
                    <a:pt x="4" y="265"/>
                    <a:pt x="0" y="258"/>
                    <a:pt x="1" y="251"/>
                  </a:cubicBezTo>
                  <a:cubicBezTo>
                    <a:pt x="2" y="244"/>
                    <a:pt x="2" y="235"/>
                    <a:pt x="8" y="228"/>
                  </a:cubicBezTo>
                  <a:cubicBezTo>
                    <a:pt x="12" y="224"/>
                    <a:pt x="14" y="218"/>
                    <a:pt x="11" y="212"/>
                  </a:cubicBezTo>
                  <a:cubicBezTo>
                    <a:pt x="9" y="208"/>
                    <a:pt x="9" y="205"/>
                    <a:pt x="13" y="202"/>
                  </a:cubicBezTo>
                  <a:cubicBezTo>
                    <a:pt x="17" y="199"/>
                    <a:pt x="19" y="194"/>
                    <a:pt x="18" y="189"/>
                  </a:cubicBezTo>
                  <a:cubicBezTo>
                    <a:pt x="17" y="184"/>
                    <a:pt x="20" y="179"/>
                    <a:pt x="20" y="174"/>
                  </a:cubicBezTo>
                  <a:cubicBezTo>
                    <a:pt x="22" y="163"/>
                    <a:pt x="17" y="152"/>
                    <a:pt x="13" y="142"/>
                  </a:cubicBezTo>
                  <a:cubicBezTo>
                    <a:pt x="10" y="135"/>
                    <a:pt x="5" y="129"/>
                    <a:pt x="11" y="121"/>
                  </a:cubicBezTo>
                  <a:cubicBezTo>
                    <a:pt x="12" y="120"/>
                    <a:pt x="11" y="118"/>
                    <a:pt x="11" y="116"/>
                  </a:cubicBezTo>
                  <a:cubicBezTo>
                    <a:pt x="12" y="112"/>
                    <a:pt x="10" y="109"/>
                    <a:pt x="9" y="105"/>
                  </a:cubicBezTo>
                  <a:cubicBezTo>
                    <a:pt x="7" y="96"/>
                    <a:pt x="7" y="95"/>
                    <a:pt x="15" y="91"/>
                  </a:cubicBezTo>
                  <a:cubicBezTo>
                    <a:pt x="21" y="89"/>
                    <a:pt x="23" y="87"/>
                    <a:pt x="19" y="81"/>
                  </a:cubicBezTo>
                  <a:cubicBezTo>
                    <a:pt x="16" y="77"/>
                    <a:pt x="17" y="71"/>
                    <a:pt x="18" y="66"/>
                  </a:cubicBezTo>
                  <a:cubicBezTo>
                    <a:pt x="19" y="62"/>
                    <a:pt x="23" y="63"/>
                    <a:pt x="26" y="61"/>
                  </a:cubicBezTo>
                  <a:cubicBezTo>
                    <a:pt x="32" y="58"/>
                    <a:pt x="32" y="56"/>
                    <a:pt x="29" y="49"/>
                  </a:cubicBezTo>
                  <a:cubicBezTo>
                    <a:pt x="29" y="47"/>
                    <a:pt x="29" y="45"/>
                    <a:pt x="28" y="43"/>
                  </a:cubicBezTo>
                  <a:cubicBezTo>
                    <a:pt x="27" y="38"/>
                    <a:pt x="28" y="33"/>
                    <a:pt x="23" y="29"/>
                  </a:cubicBezTo>
                  <a:cubicBezTo>
                    <a:pt x="21" y="27"/>
                    <a:pt x="23" y="25"/>
                    <a:pt x="25" y="23"/>
                  </a:cubicBezTo>
                  <a:cubicBezTo>
                    <a:pt x="30" y="20"/>
                    <a:pt x="34" y="14"/>
                    <a:pt x="38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>
              <a:off x="3960" y="1872"/>
              <a:ext cx="195" cy="453"/>
            </a:xfrm>
            <a:custGeom>
              <a:avLst/>
              <a:gdLst>
                <a:gd name="T0" fmla="*/ 82 w 84"/>
                <a:gd name="T1" fmla="*/ 85 h 195"/>
                <a:gd name="T2" fmla="*/ 69 w 84"/>
                <a:gd name="T3" fmla="*/ 98 h 195"/>
                <a:gd name="T4" fmla="*/ 67 w 84"/>
                <a:gd name="T5" fmla="*/ 104 h 195"/>
                <a:gd name="T6" fmla="*/ 72 w 84"/>
                <a:gd name="T7" fmla="*/ 118 h 195"/>
                <a:gd name="T8" fmla="*/ 73 w 84"/>
                <a:gd name="T9" fmla="*/ 124 h 195"/>
                <a:gd name="T10" fmla="*/ 70 w 84"/>
                <a:gd name="T11" fmla="*/ 136 h 195"/>
                <a:gd name="T12" fmla="*/ 62 w 84"/>
                <a:gd name="T13" fmla="*/ 141 h 195"/>
                <a:gd name="T14" fmla="*/ 63 w 84"/>
                <a:gd name="T15" fmla="*/ 156 h 195"/>
                <a:gd name="T16" fmla="*/ 59 w 84"/>
                <a:gd name="T17" fmla="*/ 166 h 195"/>
                <a:gd name="T18" fmla="*/ 53 w 84"/>
                <a:gd name="T19" fmla="*/ 180 h 195"/>
                <a:gd name="T20" fmla="*/ 55 w 84"/>
                <a:gd name="T21" fmla="*/ 191 h 195"/>
                <a:gd name="T22" fmla="*/ 23 w 84"/>
                <a:gd name="T23" fmla="*/ 193 h 195"/>
                <a:gd name="T24" fmla="*/ 9 w 84"/>
                <a:gd name="T25" fmla="*/ 186 h 195"/>
                <a:gd name="T26" fmla="*/ 3 w 84"/>
                <a:gd name="T27" fmla="*/ 164 h 195"/>
                <a:gd name="T28" fmla="*/ 6 w 84"/>
                <a:gd name="T29" fmla="*/ 160 h 195"/>
                <a:gd name="T30" fmla="*/ 9 w 84"/>
                <a:gd name="T31" fmla="*/ 150 h 195"/>
                <a:gd name="T32" fmla="*/ 4 w 84"/>
                <a:gd name="T33" fmla="*/ 143 h 195"/>
                <a:gd name="T34" fmla="*/ 1 w 84"/>
                <a:gd name="T35" fmla="*/ 136 h 195"/>
                <a:gd name="T36" fmla="*/ 8 w 84"/>
                <a:gd name="T37" fmla="*/ 128 h 195"/>
                <a:gd name="T38" fmla="*/ 28 w 84"/>
                <a:gd name="T39" fmla="*/ 114 h 195"/>
                <a:gd name="T40" fmla="*/ 28 w 84"/>
                <a:gd name="T41" fmla="*/ 112 h 195"/>
                <a:gd name="T42" fmla="*/ 33 w 84"/>
                <a:gd name="T43" fmla="*/ 86 h 195"/>
                <a:gd name="T44" fmla="*/ 38 w 84"/>
                <a:gd name="T45" fmla="*/ 79 h 195"/>
                <a:gd name="T46" fmla="*/ 41 w 84"/>
                <a:gd name="T47" fmla="*/ 68 h 195"/>
                <a:gd name="T48" fmla="*/ 40 w 84"/>
                <a:gd name="T49" fmla="*/ 55 h 195"/>
                <a:gd name="T50" fmla="*/ 40 w 84"/>
                <a:gd name="T51" fmla="*/ 50 h 195"/>
                <a:gd name="T52" fmla="*/ 40 w 84"/>
                <a:gd name="T53" fmla="*/ 31 h 195"/>
                <a:gd name="T54" fmla="*/ 49 w 84"/>
                <a:gd name="T55" fmla="*/ 17 h 195"/>
                <a:gd name="T56" fmla="*/ 56 w 84"/>
                <a:gd name="T57" fmla="*/ 4 h 195"/>
                <a:gd name="T58" fmla="*/ 60 w 84"/>
                <a:gd name="T59" fmla="*/ 0 h 195"/>
                <a:gd name="T60" fmla="*/ 63 w 84"/>
                <a:gd name="T61" fmla="*/ 17 h 195"/>
                <a:gd name="T62" fmla="*/ 62 w 84"/>
                <a:gd name="T63" fmla="*/ 22 h 195"/>
                <a:gd name="T64" fmla="*/ 58 w 84"/>
                <a:gd name="T65" fmla="*/ 27 h 195"/>
                <a:gd name="T66" fmla="*/ 64 w 84"/>
                <a:gd name="T67" fmla="*/ 40 h 195"/>
                <a:gd name="T68" fmla="*/ 68 w 84"/>
                <a:gd name="T69" fmla="*/ 44 h 195"/>
                <a:gd name="T70" fmla="*/ 80 w 84"/>
                <a:gd name="T71" fmla="*/ 65 h 195"/>
                <a:gd name="T72" fmla="*/ 82 w 84"/>
                <a:gd name="T73" fmla="*/ 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195">
                  <a:moveTo>
                    <a:pt x="82" y="85"/>
                  </a:moveTo>
                  <a:cubicBezTo>
                    <a:pt x="78" y="89"/>
                    <a:pt x="74" y="95"/>
                    <a:pt x="69" y="98"/>
                  </a:cubicBezTo>
                  <a:cubicBezTo>
                    <a:pt x="67" y="100"/>
                    <a:pt x="65" y="102"/>
                    <a:pt x="67" y="104"/>
                  </a:cubicBezTo>
                  <a:cubicBezTo>
                    <a:pt x="72" y="108"/>
                    <a:pt x="71" y="113"/>
                    <a:pt x="72" y="118"/>
                  </a:cubicBezTo>
                  <a:cubicBezTo>
                    <a:pt x="73" y="120"/>
                    <a:pt x="73" y="122"/>
                    <a:pt x="73" y="124"/>
                  </a:cubicBezTo>
                  <a:cubicBezTo>
                    <a:pt x="76" y="131"/>
                    <a:pt x="76" y="133"/>
                    <a:pt x="70" y="136"/>
                  </a:cubicBezTo>
                  <a:cubicBezTo>
                    <a:pt x="67" y="138"/>
                    <a:pt x="63" y="137"/>
                    <a:pt x="62" y="141"/>
                  </a:cubicBezTo>
                  <a:cubicBezTo>
                    <a:pt x="61" y="146"/>
                    <a:pt x="60" y="152"/>
                    <a:pt x="63" y="156"/>
                  </a:cubicBezTo>
                  <a:cubicBezTo>
                    <a:pt x="67" y="162"/>
                    <a:pt x="65" y="164"/>
                    <a:pt x="59" y="166"/>
                  </a:cubicBezTo>
                  <a:cubicBezTo>
                    <a:pt x="51" y="170"/>
                    <a:pt x="51" y="171"/>
                    <a:pt x="53" y="180"/>
                  </a:cubicBezTo>
                  <a:cubicBezTo>
                    <a:pt x="54" y="184"/>
                    <a:pt x="56" y="187"/>
                    <a:pt x="55" y="191"/>
                  </a:cubicBezTo>
                  <a:cubicBezTo>
                    <a:pt x="43" y="184"/>
                    <a:pt x="33" y="191"/>
                    <a:pt x="23" y="193"/>
                  </a:cubicBezTo>
                  <a:cubicBezTo>
                    <a:pt x="13" y="195"/>
                    <a:pt x="13" y="195"/>
                    <a:pt x="9" y="186"/>
                  </a:cubicBezTo>
                  <a:cubicBezTo>
                    <a:pt x="5" y="179"/>
                    <a:pt x="9" y="170"/>
                    <a:pt x="3" y="164"/>
                  </a:cubicBezTo>
                  <a:cubicBezTo>
                    <a:pt x="2" y="162"/>
                    <a:pt x="4" y="160"/>
                    <a:pt x="6" y="160"/>
                  </a:cubicBezTo>
                  <a:cubicBezTo>
                    <a:pt x="9" y="157"/>
                    <a:pt x="8" y="153"/>
                    <a:pt x="9" y="150"/>
                  </a:cubicBezTo>
                  <a:cubicBezTo>
                    <a:pt x="11" y="146"/>
                    <a:pt x="6" y="145"/>
                    <a:pt x="4" y="143"/>
                  </a:cubicBezTo>
                  <a:cubicBezTo>
                    <a:pt x="1" y="141"/>
                    <a:pt x="0" y="139"/>
                    <a:pt x="1" y="136"/>
                  </a:cubicBezTo>
                  <a:cubicBezTo>
                    <a:pt x="3" y="133"/>
                    <a:pt x="3" y="127"/>
                    <a:pt x="8" y="128"/>
                  </a:cubicBezTo>
                  <a:cubicBezTo>
                    <a:pt x="19" y="130"/>
                    <a:pt x="20" y="118"/>
                    <a:pt x="28" y="114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4" y="102"/>
                    <a:pt x="32" y="95"/>
                    <a:pt x="33" y="86"/>
                  </a:cubicBezTo>
                  <a:cubicBezTo>
                    <a:pt x="33" y="82"/>
                    <a:pt x="36" y="81"/>
                    <a:pt x="38" y="79"/>
                  </a:cubicBezTo>
                  <a:cubicBezTo>
                    <a:pt x="43" y="76"/>
                    <a:pt x="44" y="73"/>
                    <a:pt x="41" y="68"/>
                  </a:cubicBezTo>
                  <a:cubicBezTo>
                    <a:pt x="39" y="64"/>
                    <a:pt x="38" y="60"/>
                    <a:pt x="40" y="55"/>
                  </a:cubicBezTo>
                  <a:cubicBezTo>
                    <a:pt x="41" y="53"/>
                    <a:pt x="41" y="51"/>
                    <a:pt x="40" y="50"/>
                  </a:cubicBezTo>
                  <a:cubicBezTo>
                    <a:pt x="36" y="43"/>
                    <a:pt x="41" y="38"/>
                    <a:pt x="40" y="31"/>
                  </a:cubicBezTo>
                  <a:cubicBezTo>
                    <a:pt x="40" y="25"/>
                    <a:pt x="46" y="22"/>
                    <a:pt x="49" y="17"/>
                  </a:cubicBezTo>
                  <a:cubicBezTo>
                    <a:pt x="52" y="13"/>
                    <a:pt x="54" y="9"/>
                    <a:pt x="56" y="4"/>
                  </a:cubicBezTo>
                  <a:cubicBezTo>
                    <a:pt x="56" y="2"/>
                    <a:pt x="57" y="0"/>
                    <a:pt x="60" y="0"/>
                  </a:cubicBezTo>
                  <a:cubicBezTo>
                    <a:pt x="60" y="6"/>
                    <a:pt x="58" y="12"/>
                    <a:pt x="63" y="17"/>
                  </a:cubicBezTo>
                  <a:cubicBezTo>
                    <a:pt x="64" y="19"/>
                    <a:pt x="63" y="21"/>
                    <a:pt x="62" y="22"/>
                  </a:cubicBezTo>
                  <a:cubicBezTo>
                    <a:pt x="60" y="24"/>
                    <a:pt x="59" y="25"/>
                    <a:pt x="58" y="27"/>
                  </a:cubicBezTo>
                  <a:cubicBezTo>
                    <a:pt x="52" y="37"/>
                    <a:pt x="52" y="37"/>
                    <a:pt x="64" y="40"/>
                  </a:cubicBezTo>
                  <a:cubicBezTo>
                    <a:pt x="66" y="41"/>
                    <a:pt x="68" y="42"/>
                    <a:pt x="68" y="44"/>
                  </a:cubicBezTo>
                  <a:cubicBezTo>
                    <a:pt x="70" y="53"/>
                    <a:pt x="75" y="59"/>
                    <a:pt x="80" y="65"/>
                  </a:cubicBezTo>
                  <a:cubicBezTo>
                    <a:pt x="84" y="71"/>
                    <a:pt x="81" y="78"/>
                    <a:pt x="82" y="8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>
              <a:off x="4470" y="2577"/>
              <a:ext cx="55" cy="74"/>
            </a:xfrm>
            <a:custGeom>
              <a:avLst/>
              <a:gdLst>
                <a:gd name="T0" fmla="*/ 9 w 24"/>
                <a:gd name="T1" fmla="*/ 0 h 32"/>
                <a:gd name="T2" fmla="*/ 1 w 24"/>
                <a:gd name="T3" fmla="*/ 10 h 32"/>
                <a:gd name="T4" fmla="*/ 20 w 24"/>
                <a:gd name="T5" fmla="*/ 32 h 32"/>
                <a:gd name="T6" fmla="*/ 20 w 24"/>
                <a:gd name="T7" fmla="*/ 22 h 32"/>
                <a:gd name="T8" fmla="*/ 16 w 24"/>
                <a:gd name="T9" fmla="*/ 2 h 32"/>
                <a:gd name="T10" fmla="*/ 9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9" y="0"/>
                  </a:moveTo>
                  <a:cubicBezTo>
                    <a:pt x="3" y="1"/>
                    <a:pt x="1" y="5"/>
                    <a:pt x="1" y="10"/>
                  </a:cubicBezTo>
                  <a:cubicBezTo>
                    <a:pt x="0" y="19"/>
                    <a:pt x="8" y="29"/>
                    <a:pt x="20" y="32"/>
                  </a:cubicBezTo>
                  <a:cubicBezTo>
                    <a:pt x="20" y="28"/>
                    <a:pt x="19" y="25"/>
                    <a:pt x="20" y="22"/>
                  </a:cubicBezTo>
                  <a:cubicBezTo>
                    <a:pt x="24" y="14"/>
                    <a:pt x="20" y="8"/>
                    <a:pt x="16" y="2"/>
                  </a:cubicBezTo>
                  <a:cubicBezTo>
                    <a:pt x="14" y="0"/>
                    <a:pt x="12" y="0"/>
                    <a:pt x="9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3" name="Oval 79"/>
            <p:cNvSpPr>
              <a:spLocks noChangeArrowheads="1"/>
            </p:cNvSpPr>
            <p:nvPr/>
          </p:nvSpPr>
          <p:spPr bwMode="auto">
            <a:xfrm>
              <a:off x="4655" y="2471"/>
              <a:ext cx="1" cy="1"/>
            </a:xfrm>
            <a:prstGeom prst="ellipse">
              <a:avLst/>
            </a:pr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4319" y="2195"/>
              <a:ext cx="394" cy="489"/>
            </a:xfrm>
            <a:custGeom>
              <a:avLst/>
              <a:gdLst>
                <a:gd name="T0" fmla="*/ 161 w 170"/>
                <a:gd name="T1" fmla="*/ 150 h 211"/>
                <a:gd name="T2" fmla="*/ 167 w 170"/>
                <a:gd name="T3" fmla="*/ 151 h 211"/>
                <a:gd name="T4" fmla="*/ 169 w 170"/>
                <a:gd name="T5" fmla="*/ 142 h 211"/>
                <a:gd name="T6" fmla="*/ 168 w 170"/>
                <a:gd name="T7" fmla="*/ 130 h 211"/>
                <a:gd name="T8" fmla="*/ 162 w 170"/>
                <a:gd name="T9" fmla="*/ 122 h 211"/>
                <a:gd name="T10" fmla="*/ 144 w 170"/>
                <a:gd name="T11" fmla="*/ 126 h 211"/>
                <a:gd name="T12" fmla="*/ 138 w 170"/>
                <a:gd name="T13" fmla="*/ 154 h 211"/>
                <a:gd name="T14" fmla="*/ 139 w 170"/>
                <a:gd name="T15" fmla="*/ 120 h 211"/>
                <a:gd name="T16" fmla="*/ 146 w 170"/>
                <a:gd name="T17" fmla="*/ 112 h 211"/>
                <a:gd name="T18" fmla="*/ 144 w 170"/>
                <a:gd name="T19" fmla="*/ 99 h 211"/>
                <a:gd name="T20" fmla="*/ 136 w 170"/>
                <a:gd name="T21" fmla="*/ 96 h 211"/>
                <a:gd name="T22" fmla="*/ 129 w 170"/>
                <a:gd name="T23" fmla="*/ 96 h 211"/>
                <a:gd name="T24" fmla="*/ 126 w 170"/>
                <a:gd name="T25" fmla="*/ 84 h 211"/>
                <a:gd name="T26" fmla="*/ 125 w 170"/>
                <a:gd name="T27" fmla="*/ 82 h 211"/>
                <a:gd name="T28" fmla="*/ 112 w 170"/>
                <a:gd name="T29" fmla="*/ 70 h 211"/>
                <a:gd name="T30" fmla="*/ 104 w 170"/>
                <a:gd name="T31" fmla="*/ 68 h 211"/>
                <a:gd name="T32" fmla="*/ 96 w 170"/>
                <a:gd name="T33" fmla="*/ 60 h 211"/>
                <a:gd name="T34" fmla="*/ 103 w 170"/>
                <a:gd name="T35" fmla="*/ 40 h 211"/>
                <a:gd name="T36" fmla="*/ 104 w 170"/>
                <a:gd name="T37" fmla="*/ 29 h 211"/>
                <a:gd name="T38" fmla="*/ 82 w 170"/>
                <a:gd name="T39" fmla="*/ 13 h 211"/>
                <a:gd name="T40" fmla="*/ 46 w 170"/>
                <a:gd name="T41" fmla="*/ 13 h 211"/>
                <a:gd name="T42" fmla="*/ 31 w 170"/>
                <a:gd name="T43" fmla="*/ 4 h 211"/>
                <a:gd name="T44" fmla="*/ 8 w 170"/>
                <a:gd name="T45" fmla="*/ 5 h 211"/>
                <a:gd name="T46" fmla="*/ 12 w 170"/>
                <a:gd name="T47" fmla="*/ 29 h 211"/>
                <a:gd name="T48" fmla="*/ 9 w 170"/>
                <a:gd name="T49" fmla="*/ 35 h 211"/>
                <a:gd name="T50" fmla="*/ 1 w 170"/>
                <a:gd name="T51" fmla="*/ 45 h 211"/>
                <a:gd name="T52" fmla="*/ 15 w 170"/>
                <a:gd name="T53" fmla="*/ 70 h 211"/>
                <a:gd name="T54" fmla="*/ 25 w 170"/>
                <a:gd name="T55" fmla="*/ 78 h 211"/>
                <a:gd name="T56" fmla="*/ 33 w 170"/>
                <a:gd name="T57" fmla="*/ 88 h 211"/>
                <a:gd name="T58" fmla="*/ 52 w 170"/>
                <a:gd name="T59" fmla="*/ 101 h 211"/>
                <a:gd name="T60" fmla="*/ 51 w 170"/>
                <a:gd name="T61" fmla="*/ 104 h 211"/>
                <a:gd name="T62" fmla="*/ 46 w 170"/>
                <a:gd name="T63" fmla="*/ 119 h 211"/>
                <a:gd name="T64" fmla="*/ 48 w 170"/>
                <a:gd name="T65" fmla="*/ 144 h 211"/>
                <a:gd name="T66" fmla="*/ 75 w 170"/>
                <a:gd name="T67" fmla="*/ 153 h 211"/>
                <a:gd name="T68" fmla="*/ 87 w 170"/>
                <a:gd name="T69" fmla="*/ 144 h 211"/>
                <a:gd name="T70" fmla="*/ 84 w 170"/>
                <a:gd name="T71" fmla="*/ 135 h 211"/>
                <a:gd name="T72" fmla="*/ 94 w 170"/>
                <a:gd name="T73" fmla="*/ 126 h 211"/>
                <a:gd name="T74" fmla="*/ 112 w 170"/>
                <a:gd name="T75" fmla="*/ 121 h 211"/>
                <a:gd name="T76" fmla="*/ 128 w 170"/>
                <a:gd name="T77" fmla="*/ 124 h 211"/>
                <a:gd name="T78" fmla="*/ 119 w 170"/>
                <a:gd name="T79" fmla="*/ 138 h 211"/>
                <a:gd name="T80" fmla="*/ 105 w 170"/>
                <a:gd name="T81" fmla="*/ 157 h 211"/>
                <a:gd name="T82" fmla="*/ 106 w 170"/>
                <a:gd name="T83" fmla="*/ 167 h 211"/>
                <a:gd name="T84" fmla="*/ 103 w 170"/>
                <a:gd name="T85" fmla="*/ 173 h 211"/>
                <a:gd name="T86" fmla="*/ 100 w 170"/>
                <a:gd name="T87" fmla="*/ 182 h 211"/>
                <a:gd name="T88" fmla="*/ 114 w 170"/>
                <a:gd name="T89" fmla="*/ 190 h 211"/>
                <a:gd name="T90" fmla="*/ 123 w 170"/>
                <a:gd name="T91" fmla="*/ 189 h 211"/>
                <a:gd name="T92" fmla="*/ 130 w 170"/>
                <a:gd name="T93" fmla="*/ 211 h 211"/>
                <a:gd name="T94" fmla="*/ 140 w 170"/>
                <a:gd name="T95" fmla="*/ 209 h 211"/>
                <a:gd name="T96" fmla="*/ 142 w 170"/>
                <a:gd name="T97" fmla="*/ 195 h 211"/>
                <a:gd name="T98" fmla="*/ 150 w 170"/>
                <a:gd name="T99" fmla="*/ 191 h 211"/>
                <a:gd name="T100" fmla="*/ 167 w 170"/>
                <a:gd name="T101" fmla="*/ 186 h 211"/>
                <a:gd name="T102" fmla="*/ 159 w 170"/>
                <a:gd name="T103" fmla="*/ 171 h 211"/>
                <a:gd name="T104" fmla="*/ 152 w 170"/>
                <a:gd name="T105" fmla="*/ 166 h 211"/>
                <a:gd name="T106" fmla="*/ 154 w 170"/>
                <a:gd name="T107" fmla="*/ 157 h 211"/>
                <a:gd name="T108" fmla="*/ 128 w 170"/>
                <a:gd name="T109" fmla="*/ 179 h 211"/>
                <a:gd name="T110" fmla="*/ 134 w 170"/>
                <a:gd name="T111" fmla="*/ 16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0" h="211">
                  <a:moveTo>
                    <a:pt x="154" y="157"/>
                  </a:moveTo>
                  <a:cubicBezTo>
                    <a:pt x="154" y="152"/>
                    <a:pt x="156" y="150"/>
                    <a:pt x="161" y="150"/>
                  </a:cubicBezTo>
                  <a:cubicBezTo>
                    <a:pt x="161" y="148"/>
                    <a:pt x="162" y="147"/>
                    <a:pt x="163" y="147"/>
                  </a:cubicBezTo>
                  <a:cubicBezTo>
                    <a:pt x="166" y="147"/>
                    <a:pt x="166" y="149"/>
                    <a:pt x="167" y="151"/>
                  </a:cubicBezTo>
                  <a:cubicBezTo>
                    <a:pt x="169" y="151"/>
                    <a:pt x="170" y="150"/>
                    <a:pt x="169" y="148"/>
                  </a:cubicBezTo>
                  <a:cubicBezTo>
                    <a:pt x="168" y="146"/>
                    <a:pt x="168" y="144"/>
                    <a:pt x="169" y="142"/>
                  </a:cubicBezTo>
                  <a:cubicBezTo>
                    <a:pt x="169" y="140"/>
                    <a:pt x="168" y="138"/>
                    <a:pt x="168" y="137"/>
                  </a:cubicBezTo>
                  <a:cubicBezTo>
                    <a:pt x="168" y="135"/>
                    <a:pt x="168" y="132"/>
                    <a:pt x="168" y="130"/>
                  </a:cubicBezTo>
                  <a:cubicBezTo>
                    <a:pt x="167" y="130"/>
                    <a:pt x="166" y="129"/>
                    <a:pt x="166" y="128"/>
                  </a:cubicBezTo>
                  <a:cubicBezTo>
                    <a:pt x="165" y="126"/>
                    <a:pt x="163" y="124"/>
                    <a:pt x="162" y="122"/>
                  </a:cubicBezTo>
                  <a:cubicBezTo>
                    <a:pt x="158" y="115"/>
                    <a:pt x="151" y="119"/>
                    <a:pt x="145" y="119"/>
                  </a:cubicBezTo>
                  <a:cubicBezTo>
                    <a:pt x="147" y="122"/>
                    <a:pt x="145" y="124"/>
                    <a:pt x="144" y="126"/>
                  </a:cubicBezTo>
                  <a:cubicBezTo>
                    <a:pt x="142" y="131"/>
                    <a:pt x="140" y="135"/>
                    <a:pt x="141" y="140"/>
                  </a:cubicBezTo>
                  <a:cubicBezTo>
                    <a:pt x="142" y="146"/>
                    <a:pt x="139" y="149"/>
                    <a:pt x="138" y="154"/>
                  </a:cubicBezTo>
                  <a:cubicBezTo>
                    <a:pt x="134" y="153"/>
                    <a:pt x="134" y="151"/>
                    <a:pt x="134" y="148"/>
                  </a:cubicBezTo>
                  <a:cubicBezTo>
                    <a:pt x="135" y="138"/>
                    <a:pt x="129" y="128"/>
                    <a:pt x="139" y="120"/>
                  </a:cubicBezTo>
                  <a:cubicBezTo>
                    <a:pt x="141" y="119"/>
                    <a:pt x="143" y="119"/>
                    <a:pt x="145" y="119"/>
                  </a:cubicBezTo>
                  <a:cubicBezTo>
                    <a:pt x="146" y="117"/>
                    <a:pt x="146" y="114"/>
                    <a:pt x="146" y="112"/>
                  </a:cubicBezTo>
                  <a:cubicBezTo>
                    <a:pt x="146" y="111"/>
                    <a:pt x="146" y="109"/>
                    <a:pt x="146" y="108"/>
                  </a:cubicBezTo>
                  <a:cubicBezTo>
                    <a:pt x="145" y="105"/>
                    <a:pt x="145" y="102"/>
                    <a:pt x="144" y="99"/>
                  </a:cubicBezTo>
                  <a:cubicBezTo>
                    <a:pt x="143" y="95"/>
                    <a:pt x="141" y="93"/>
                    <a:pt x="136" y="94"/>
                  </a:cubicBezTo>
                  <a:cubicBezTo>
                    <a:pt x="136" y="95"/>
                    <a:pt x="136" y="96"/>
                    <a:pt x="136" y="96"/>
                  </a:cubicBezTo>
                  <a:cubicBezTo>
                    <a:pt x="138" y="97"/>
                    <a:pt x="139" y="99"/>
                    <a:pt x="137" y="99"/>
                  </a:cubicBezTo>
                  <a:cubicBezTo>
                    <a:pt x="134" y="101"/>
                    <a:pt x="130" y="100"/>
                    <a:pt x="129" y="96"/>
                  </a:cubicBezTo>
                  <a:cubicBezTo>
                    <a:pt x="128" y="92"/>
                    <a:pt x="125" y="88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7" y="83"/>
                    <a:pt x="127" y="82"/>
                  </a:cubicBezTo>
                  <a:cubicBezTo>
                    <a:pt x="126" y="81"/>
                    <a:pt x="125" y="82"/>
                    <a:pt x="125" y="82"/>
                  </a:cubicBezTo>
                  <a:cubicBezTo>
                    <a:pt x="122" y="82"/>
                    <a:pt x="118" y="83"/>
                    <a:pt x="119" y="78"/>
                  </a:cubicBezTo>
                  <a:cubicBezTo>
                    <a:pt x="116" y="76"/>
                    <a:pt x="114" y="73"/>
                    <a:pt x="112" y="70"/>
                  </a:cubicBezTo>
                  <a:cubicBezTo>
                    <a:pt x="110" y="71"/>
                    <a:pt x="108" y="71"/>
                    <a:pt x="106" y="69"/>
                  </a:cubicBezTo>
                  <a:cubicBezTo>
                    <a:pt x="105" y="69"/>
                    <a:pt x="105" y="68"/>
                    <a:pt x="104" y="68"/>
                  </a:cubicBezTo>
                  <a:cubicBezTo>
                    <a:pt x="103" y="67"/>
                    <a:pt x="102" y="67"/>
                    <a:pt x="101" y="66"/>
                  </a:cubicBezTo>
                  <a:cubicBezTo>
                    <a:pt x="99" y="64"/>
                    <a:pt x="95" y="63"/>
                    <a:pt x="96" y="60"/>
                  </a:cubicBezTo>
                  <a:cubicBezTo>
                    <a:pt x="98" y="57"/>
                    <a:pt x="101" y="59"/>
                    <a:pt x="104" y="57"/>
                  </a:cubicBezTo>
                  <a:cubicBezTo>
                    <a:pt x="101" y="52"/>
                    <a:pt x="102" y="46"/>
                    <a:pt x="103" y="40"/>
                  </a:cubicBezTo>
                  <a:cubicBezTo>
                    <a:pt x="103" y="39"/>
                    <a:pt x="104" y="37"/>
                    <a:pt x="104" y="35"/>
                  </a:cubicBezTo>
                  <a:cubicBezTo>
                    <a:pt x="104" y="33"/>
                    <a:pt x="106" y="29"/>
                    <a:pt x="104" y="29"/>
                  </a:cubicBezTo>
                  <a:cubicBezTo>
                    <a:pt x="96" y="27"/>
                    <a:pt x="95" y="18"/>
                    <a:pt x="88" y="16"/>
                  </a:cubicBezTo>
                  <a:cubicBezTo>
                    <a:pt x="86" y="15"/>
                    <a:pt x="84" y="13"/>
                    <a:pt x="82" y="13"/>
                  </a:cubicBezTo>
                  <a:cubicBezTo>
                    <a:pt x="73" y="17"/>
                    <a:pt x="66" y="11"/>
                    <a:pt x="58" y="9"/>
                  </a:cubicBezTo>
                  <a:cubicBezTo>
                    <a:pt x="53" y="9"/>
                    <a:pt x="49" y="10"/>
                    <a:pt x="46" y="13"/>
                  </a:cubicBezTo>
                  <a:cubicBezTo>
                    <a:pt x="39" y="18"/>
                    <a:pt x="37" y="18"/>
                    <a:pt x="35" y="9"/>
                  </a:cubicBezTo>
                  <a:cubicBezTo>
                    <a:pt x="34" y="7"/>
                    <a:pt x="34" y="3"/>
                    <a:pt x="31" y="4"/>
                  </a:cubicBezTo>
                  <a:cubicBezTo>
                    <a:pt x="24" y="6"/>
                    <a:pt x="18" y="0"/>
                    <a:pt x="11" y="1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16" y="11"/>
                    <a:pt x="17" y="12"/>
                    <a:pt x="13" y="22"/>
                  </a:cubicBezTo>
                  <a:cubicBezTo>
                    <a:pt x="13" y="24"/>
                    <a:pt x="12" y="27"/>
                    <a:pt x="12" y="29"/>
                  </a:cubicBezTo>
                  <a:cubicBezTo>
                    <a:pt x="13" y="31"/>
                    <a:pt x="12" y="33"/>
                    <a:pt x="10" y="34"/>
                  </a:cubicBezTo>
                  <a:cubicBezTo>
                    <a:pt x="9" y="34"/>
                    <a:pt x="9" y="34"/>
                    <a:pt x="9" y="35"/>
                  </a:cubicBezTo>
                  <a:cubicBezTo>
                    <a:pt x="7" y="37"/>
                    <a:pt x="7" y="41"/>
                    <a:pt x="3" y="42"/>
                  </a:cubicBezTo>
                  <a:cubicBezTo>
                    <a:pt x="3" y="43"/>
                    <a:pt x="2" y="44"/>
                    <a:pt x="1" y="45"/>
                  </a:cubicBezTo>
                  <a:cubicBezTo>
                    <a:pt x="0" y="49"/>
                    <a:pt x="1" y="53"/>
                    <a:pt x="1" y="57"/>
                  </a:cubicBezTo>
                  <a:cubicBezTo>
                    <a:pt x="3" y="63"/>
                    <a:pt x="9" y="66"/>
                    <a:pt x="15" y="70"/>
                  </a:cubicBezTo>
                  <a:cubicBezTo>
                    <a:pt x="16" y="70"/>
                    <a:pt x="17" y="71"/>
                    <a:pt x="17" y="72"/>
                  </a:cubicBezTo>
                  <a:cubicBezTo>
                    <a:pt x="19" y="75"/>
                    <a:pt x="21" y="78"/>
                    <a:pt x="25" y="78"/>
                  </a:cubicBezTo>
                  <a:cubicBezTo>
                    <a:pt x="27" y="78"/>
                    <a:pt x="28" y="80"/>
                    <a:pt x="29" y="82"/>
                  </a:cubicBezTo>
                  <a:cubicBezTo>
                    <a:pt x="30" y="84"/>
                    <a:pt x="31" y="86"/>
                    <a:pt x="33" y="88"/>
                  </a:cubicBezTo>
                  <a:cubicBezTo>
                    <a:pt x="38" y="91"/>
                    <a:pt x="46" y="88"/>
                    <a:pt x="51" y="94"/>
                  </a:cubicBezTo>
                  <a:cubicBezTo>
                    <a:pt x="51" y="96"/>
                    <a:pt x="52" y="99"/>
                    <a:pt x="52" y="101"/>
                  </a:cubicBezTo>
                  <a:cubicBezTo>
                    <a:pt x="53" y="102"/>
                    <a:pt x="53" y="103"/>
                    <a:pt x="51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7"/>
                    <a:pt x="49" y="109"/>
                    <a:pt x="46" y="110"/>
                  </a:cubicBezTo>
                  <a:cubicBezTo>
                    <a:pt x="46" y="113"/>
                    <a:pt x="46" y="116"/>
                    <a:pt x="46" y="119"/>
                  </a:cubicBezTo>
                  <a:cubicBezTo>
                    <a:pt x="46" y="123"/>
                    <a:pt x="45" y="128"/>
                    <a:pt x="42" y="132"/>
                  </a:cubicBezTo>
                  <a:cubicBezTo>
                    <a:pt x="41" y="138"/>
                    <a:pt x="43" y="142"/>
                    <a:pt x="48" y="144"/>
                  </a:cubicBezTo>
                  <a:cubicBezTo>
                    <a:pt x="52" y="144"/>
                    <a:pt x="55" y="145"/>
                    <a:pt x="57" y="149"/>
                  </a:cubicBezTo>
                  <a:cubicBezTo>
                    <a:pt x="63" y="151"/>
                    <a:pt x="69" y="151"/>
                    <a:pt x="75" y="153"/>
                  </a:cubicBezTo>
                  <a:cubicBezTo>
                    <a:pt x="82" y="155"/>
                    <a:pt x="85" y="153"/>
                    <a:pt x="89" y="146"/>
                  </a:cubicBezTo>
                  <a:cubicBezTo>
                    <a:pt x="88" y="146"/>
                    <a:pt x="87" y="145"/>
                    <a:pt x="87" y="144"/>
                  </a:cubicBezTo>
                  <a:cubicBezTo>
                    <a:pt x="86" y="144"/>
                    <a:pt x="86" y="143"/>
                    <a:pt x="85" y="144"/>
                  </a:cubicBezTo>
                  <a:cubicBezTo>
                    <a:pt x="81" y="141"/>
                    <a:pt x="82" y="138"/>
                    <a:pt x="84" y="135"/>
                  </a:cubicBezTo>
                  <a:cubicBezTo>
                    <a:pt x="86" y="132"/>
                    <a:pt x="88" y="129"/>
                    <a:pt x="91" y="128"/>
                  </a:cubicBezTo>
                  <a:cubicBezTo>
                    <a:pt x="92" y="126"/>
                    <a:pt x="93" y="126"/>
                    <a:pt x="94" y="126"/>
                  </a:cubicBezTo>
                  <a:cubicBezTo>
                    <a:pt x="95" y="125"/>
                    <a:pt x="97" y="124"/>
                    <a:pt x="98" y="124"/>
                  </a:cubicBezTo>
                  <a:cubicBezTo>
                    <a:pt x="102" y="121"/>
                    <a:pt x="107" y="119"/>
                    <a:pt x="112" y="121"/>
                  </a:cubicBezTo>
                  <a:cubicBezTo>
                    <a:pt x="114" y="121"/>
                    <a:pt x="116" y="122"/>
                    <a:pt x="118" y="121"/>
                  </a:cubicBezTo>
                  <a:cubicBezTo>
                    <a:pt x="123" y="119"/>
                    <a:pt x="126" y="119"/>
                    <a:pt x="128" y="124"/>
                  </a:cubicBezTo>
                  <a:cubicBezTo>
                    <a:pt x="130" y="129"/>
                    <a:pt x="128" y="132"/>
                    <a:pt x="124" y="134"/>
                  </a:cubicBezTo>
                  <a:cubicBezTo>
                    <a:pt x="122" y="135"/>
                    <a:pt x="120" y="137"/>
                    <a:pt x="119" y="138"/>
                  </a:cubicBezTo>
                  <a:cubicBezTo>
                    <a:pt x="118" y="140"/>
                    <a:pt x="117" y="141"/>
                    <a:pt x="116" y="141"/>
                  </a:cubicBezTo>
                  <a:cubicBezTo>
                    <a:pt x="107" y="143"/>
                    <a:pt x="104" y="148"/>
                    <a:pt x="105" y="157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11" y="161"/>
                    <a:pt x="111" y="162"/>
                    <a:pt x="106" y="167"/>
                  </a:cubicBezTo>
                  <a:cubicBezTo>
                    <a:pt x="105" y="167"/>
                    <a:pt x="105" y="167"/>
                    <a:pt x="105" y="168"/>
                  </a:cubicBezTo>
                  <a:cubicBezTo>
                    <a:pt x="105" y="170"/>
                    <a:pt x="105" y="172"/>
                    <a:pt x="103" y="173"/>
                  </a:cubicBezTo>
                  <a:cubicBezTo>
                    <a:pt x="103" y="174"/>
                    <a:pt x="102" y="175"/>
                    <a:pt x="102" y="177"/>
                  </a:cubicBezTo>
                  <a:cubicBezTo>
                    <a:pt x="103" y="179"/>
                    <a:pt x="102" y="181"/>
                    <a:pt x="100" y="182"/>
                  </a:cubicBezTo>
                  <a:cubicBezTo>
                    <a:pt x="100" y="186"/>
                    <a:pt x="99" y="190"/>
                    <a:pt x="105" y="190"/>
                  </a:cubicBezTo>
                  <a:cubicBezTo>
                    <a:pt x="108" y="189"/>
                    <a:pt x="111" y="190"/>
                    <a:pt x="114" y="190"/>
                  </a:cubicBezTo>
                  <a:cubicBezTo>
                    <a:pt x="117" y="186"/>
                    <a:pt x="117" y="185"/>
                    <a:pt x="121" y="188"/>
                  </a:cubicBezTo>
                  <a:cubicBezTo>
                    <a:pt x="122" y="189"/>
                    <a:pt x="122" y="189"/>
                    <a:pt x="123" y="189"/>
                  </a:cubicBezTo>
                  <a:cubicBezTo>
                    <a:pt x="127" y="187"/>
                    <a:pt x="128" y="190"/>
                    <a:pt x="126" y="192"/>
                  </a:cubicBezTo>
                  <a:cubicBezTo>
                    <a:pt x="120" y="200"/>
                    <a:pt x="124" y="205"/>
                    <a:pt x="130" y="211"/>
                  </a:cubicBezTo>
                  <a:cubicBezTo>
                    <a:pt x="131" y="211"/>
                    <a:pt x="133" y="210"/>
                    <a:pt x="134" y="210"/>
                  </a:cubicBezTo>
                  <a:cubicBezTo>
                    <a:pt x="136" y="209"/>
                    <a:pt x="138" y="209"/>
                    <a:pt x="140" y="209"/>
                  </a:cubicBezTo>
                  <a:cubicBezTo>
                    <a:pt x="142" y="206"/>
                    <a:pt x="146" y="204"/>
                    <a:pt x="146" y="200"/>
                  </a:cubicBezTo>
                  <a:cubicBezTo>
                    <a:pt x="144" y="199"/>
                    <a:pt x="141" y="198"/>
                    <a:pt x="142" y="195"/>
                  </a:cubicBezTo>
                  <a:cubicBezTo>
                    <a:pt x="142" y="193"/>
                    <a:pt x="144" y="193"/>
                    <a:pt x="146" y="193"/>
                  </a:cubicBezTo>
                  <a:cubicBezTo>
                    <a:pt x="147" y="192"/>
                    <a:pt x="149" y="192"/>
                    <a:pt x="150" y="191"/>
                  </a:cubicBezTo>
                  <a:cubicBezTo>
                    <a:pt x="151" y="190"/>
                    <a:pt x="151" y="190"/>
                    <a:pt x="152" y="191"/>
                  </a:cubicBezTo>
                  <a:cubicBezTo>
                    <a:pt x="158" y="194"/>
                    <a:pt x="163" y="191"/>
                    <a:pt x="167" y="186"/>
                  </a:cubicBezTo>
                  <a:cubicBezTo>
                    <a:pt x="170" y="183"/>
                    <a:pt x="170" y="181"/>
                    <a:pt x="167" y="178"/>
                  </a:cubicBezTo>
                  <a:cubicBezTo>
                    <a:pt x="164" y="176"/>
                    <a:pt x="161" y="174"/>
                    <a:pt x="159" y="171"/>
                  </a:cubicBezTo>
                  <a:cubicBezTo>
                    <a:pt x="157" y="171"/>
                    <a:pt x="155" y="171"/>
                    <a:pt x="153" y="171"/>
                  </a:cubicBezTo>
                  <a:cubicBezTo>
                    <a:pt x="150" y="170"/>
                    <a:pt x="150" y="168"/>
                    <a:pt x="152" y="166"/>
                  </a:cubicBezTo>
                  <a:cubicBezTo>
                    <a:pt x="152" y="165"/>
                    <a:pt x="152" y="163"/>
                    <a:pt x="152" y="162"/>
                  </a:cubicBezTo>
                  <a:cubicBezTo>
                    <a:pt x="149" y="159"/>
                    <a:pt x="151" y="158"/>
                    <a:pt x="154" y="157"/>
                  </a:cubicBezTo>
                  <a:close/>
                  <a:moveTo>
                    <a:pt x="134" y="176"/>
                  </a:moveTo>
                  <a:cubicBezTo>
                    <a:pt x="133" y="179"/>
                    <a:pt x="131" y="180"/>
                    <a:pt x="128" y="179"/>
                  </a:cubicBezTo>
                  <a:cubicBezTo>
                    <a:pt x="125" y="179"/>
                    <a:pt x="125" y="176"/>
                    <a:pt x="125" y="174"/>
                  </a:cubicBezTo>
                  <a:cubicBezTo>
                    <a:pt x="124" y="167"/>
                    <a:pt x="129" y="164"/>
                    <a:pt x="134" y="160"/>
                  </a:cubicBezTo>
                  <a:cubicBezTo>
                    <a:pt x="136" y="166"/>
                    <a:pt x="136" y="171"/>
                    <a:pt x="134" y="17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>
              <a:off x="4662" y="2394"/>
              <a:ext cx="58" cy="56"/>
            </a:xfrm>
            <a:custGeom>
              <a:avLst/>
              <a:gdLst>
                <a:gd name="T0" fmla="*/ 22 w 25"/>
                <a:gd name="T1" fmla="*/ 5 h 24"/>
                <a:gd name="T2" fmla="*/ 7 w 25"/>
                <a:gd name="T3" fmla="*/ 1 h 24"/>
                <a:gd name="T4" fmla="*/ 0 w 25"/>
                <a:gd name="T5" fmla="*/ 7 h 24"/>
                <a:gd name="T6" fmla="*/ 7 w 25"/>
                <a:gd name="T7" fmla="*/ 20 h 24"/>
                <a:gd name="T8" fmla="*/ 16 w 25"/>
                <a:gd name="T9" fmla="*/ 21 h 24"/>
                <a:gd name="T10" fmla="*/ 25 w 25"/>
                <a:gd name="T11" fmla="*/ 10 h 24"/>
                <a:gd name="T12" fmla="*/ 22 w 2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22" y="5"/>
                  </a:moveTo>
                  <a:cubicBezTo>
                    <a:pt x="18" y="2"/>
                    <a:pt x="12" y="3"/>
                    <a:pt x="7" y="1"/>
                  </a:cubicBezTo>
                  <a:cubicBezTo>
                    <a:pt x="4" y="0"/>
                    <a:pt x="2" y="5"/>
                    <a:pt x="0" y="7"/>
                  </a:cubicBezTo>
                  <a:cubicBezTo>
                    <a:pt x="0" y="13"/>
                    <a:pt x="4" y="16"/>
                    <a:pt x="7" y="20"/>
                  </a:cubicBezTo>
                  <a:cubicBezTo>
                    <a:pt x="10" y="21"/>
                    <a:pt x="13" y="24"/>
                    <a:pt x="16" y="21"/>
                  </a:cubicBezTo>
                  <a:cubicBezTo>
                    <a:pt x="19" y="18"/>
                    <a:pt x="23" y="14"/>
                    <a:pt x="25" y="10"/>
                  </a:cubicBezTo>
                  <a:cubicBezTo>
                    <a:pt x="25" y="8"/>
                    <a:pt x="24" y="6"/>
                    <a:pt x="22" y="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auto">
            <a:xfrm>
              <a:off x="4574" y="2306"/>
              <a:ext cx="9" cy="9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1 h 4"/>
                <a:gd name="T4" fmla="*/ 4 w 4"/>
                <a:gd name="T5" fmla="*/ 1 h 4"/>
                <a:gd name="T6" fmla="*/ 0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3" y="4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0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>
              <a:off x="4696" y="1420"/>
              <a:ext cx="357" cy="265"/>
            </a:xfrm>
            <a:custGeom>
              <a:avLst/>
              <a:gdLst>
                <a:gd name="T0" fmla="*/ 0 w 154"/>
                <a:gd name="T1" fmla="*/ 69 h 114"/>
                <a:gd name="T2" fmla="*/ 8 w 154"/>
                <a:gd name="T3" fmla="*/ 66 h 114"/>
                <a:gd name="T4" fmla="*/ 32 w 154"/>
                <a:gd name="T5" fmla="*/ 69 h 114"/>
                <a:gd name="T6" fmla="*/ 36 w 154"/>
                <a:gd name="T7" fmla="*/ 70 h 114"/>
                <a:gd name="T8" fmla="*/ 73 w 154"/>
                <a:gd name="T9" fmla="*/ 65 h 114"/>
                <a:gd name="T10" fmla="*/ 85 w 154"/>
                <a:gd name="T11" fmla="*/ 54 h 114"/>
                <a:gd name="T12" fmla="*/ 96 w 154"/>
                <a:gd name="T13" fmla="*/ 48 h 114"/>
                <a:gd name="T14" fmla="*/ 99 w 154"/>
                <a:gd name="T15" fmla="*/ 42 h 114"/>
                <a:gd name="T16" fmla="*/ 105 w 154"/>
                <a:gd name="T17" fmla="*/ 33 h 114"/>
                <a:gd name="T18" fmla="*/ 116 w 154"/>
                <a:gd name="T19" fmla="*/ 29 h 114"/>
                <a:gd name="T20" fmla="*/ 117 w 154"/>
                <a:gd name="T21" fmla="*/ 20 h 114"/>
                <a:gd name="T22" fmla="*/ 111 w 154"/>
                <a:gd name="T23" fmla="*/ 16 h 114"/>
                <a:gd name="T24" fmla="*/ 118 w 154"/>
                <a:gd name="T25" fmla="*/ 17 h 114"/>
                <a:gd name="T26" fmla="*/ 124 w 154"/>
                <a:gd name="T27" fmla="*/ 16 h 114"/>
                <a:gd name="T28" fmla="*/ 137 w 154"/>
                <a:gd name="T29" fmla="*/ 4 h 114"/>
                <a:gd name="T30" fmla="*/ 144 w 154"/>
                <a:gd name="T31" fmla="*/ 3 h 114"/>
                <a:gd name="T32" fmla="*/ 146 w 154"/>
                <a:gd name="T33" fmla="*/ 6 h 114"/>
                <a:gd name="T34" fmla="*/ 142 w 154"/>
                <a:gd name="T35" fmla="*/ 8 h 114"/>
                <a:gd name="T36" fmla="*/ 137 w 154"/>
                <a:gd name="T37" fmla="*/ 10 h 114"/>
                <a:gd name="T38" fmla="*/ 141 w 154"/>
                <a:gd name="T39" fmla="*/ 13 h 114"/>
                <a:gd name="T40" fmla="*/ 146 w 154"/>
                <a:gd name="T41" fmla="*/ 16 h 114"/>
                <a:gd name="T42" fmla="*/ 151 w 154"/>
                <a:gd name="T43" fmla="*/ 24 h 114"/>
                <a:gd name="T44" fmla="*/ 153 w 154"/>
                <a:gd name="T45" fmla="*/ 30 h 114"/>
                <a:gd name="T46" fmla="*/ 148 w 154"/>
                <a:gd name="T47" fmla="*/ 34 h 114"/>
                <a:gd name="T48" fmla="*/ 139 w 154"/>
                <a:gd name="T49" fmla="*/ 41 h 114"/>
                <a:gd name="T50" fmla="*/ 121 w 154"/>
                <a:gd name="T51" fmla="*/ 67 h 114"/>
                <a:gd name="T52" fmla="*/ 100 w 154"/>
                <a:gd name="T53" fmla="*/ 96 h 114"/>
                <a:gd name="T54" fmla="*/ 89 w 154"/>
                <a:gd name="T55" fmla="*/ 104 h 114"/>
                <a:gd name="T56" fmla="*/ 39 w 154"/>
                <a:gd name="T57" fmla="*/ 113 h 114"/>
                <a:gd name="T58" fmla="*/ 21 w 154"/>
                <a:gd name="T59" fmla="*/ 111 h 114"/>
                <a:gd name="T60" fmla="*/ 29 w 154"/>
                <a:gd name="T61" fmla="*/ 103 h 114"/>
                <a:gd name="T62" fmla="*/ 20 w 154"/>
                <a:gd name="T63" fmla="*/ 87 h 114"/>
                <a:gd name="T64" fmla="*/ 10 w 154"/>
                <a:gd name="T65" fmla="*/ 81 h 114"/>
                <a:gd name="T66" fmla="*/ 0 w 154"/>
                <a:gd name="T67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14">
                  <a:moveTo>
                    <a:pt x="0" y="69"/>
                  </a:moveTo>
                  <a:cubicBezTo>
                    <a:pt x="2" y="66"/>
                    <a:pt x="4" y="65"/>
                    <a:pt x="8" y="66"/>
                  </a:cubicBezTo>
                  <a:cubicBezTo>
                    <a:pt x="16" y="69"/>
                    <a:pt x="24" y="71"/>
                    <a:pt x="32" y="69"/>
                  </a:cubicBezTo>
                  <a:cubicBezTo>
                    <a:pt x="33" y="69"/>
                    <a:pt x="35" y="69"/>
                    <a:pt x="36" y="70"/>
                  </a:cubicBezTo>
                  <a:cubicBezTo>
                    <a:pt x="49" y="78"/>
                    <a:pt x="61" y="71"/>
                    <a:pt x="73" y="65"/>
                  </a:cubicBezTo>
                  <a:cubicBezTo>
                    <a:pt x="78" y="63"/>
                    <a:pt x="83" y="61"/>
                    <a:pt x="85" y="54"/>
                  </a:cubicBezTo>
                  <a:cubicBezTo>
                    <a:pt x="87" y="49"/>
                    <a:pt x="92" y="49"/>
                    <a:pt x="96" y="48"/>
                  </a:cubicBezTo>
                  <a:cubicBezTo>
                    <a:pt x="99" y="48"/>
                    <a:pt x="104" y="48"/>
                    <a:pt x="99" y="42"/>
                  </a:cubicBezTo>
                  <a:cubicBezTo>
                    <a:pt x="97" y="39"/>
                    <a:pt x="100" y="34"/>
                    <a:pt x="105" y="33"/>
                  </a:cubicBezTo>
                  <a:cubicBezTo>
                    <a:pt x="109" y="32"/>
                    <a:pt x="112" y="31"/>
                    <a:pt x="116" y="29"/>
                  </a:cubicBezTo>
                  <a:cubicBezTo>
                    <a:pt x="121" y="26"/>
                    <a:pt x="121" y="24"/>
                    <a:pt x="117" y="20"/>
                  </a:cubicBezTo>
                  <a:cubicBezTo>
                    <a:pt x="115" y="18"/>
                    <a:pt x="112" y="19"/>
                    <a:pt x="111" y="16"/>
                  </a:cubicBezTo>
                  <a:cubicBezTo>
                    <a:pt x="113" y="15"/>
                    <a:pt x="115" y="17"/>
                    <a:pt x="118" y="17"/>
                  </a:cubicBezTo>
                  <a:cubicBezTo>
                    <a:pt x="120" y="18"/>
                    <a:pt x="123" y="19"/>
                    <a:pt x="124" y="16"/>
                  </a:cubicBezTo>
                  <a:cubicBezTo>
                    <a:pt x="128" y="12"/>
                    <a:pt x="134" y="10"/>
                    <a:pt x="137" y="4"/>
                  </a:cubicBezTo>
                  <a:cubicBezTo>
                    <a:pt x="138" y="0"/>
                    <a:pt x="141" y="2"/>
                    <a:pt x="144" y="3"/>
                  </a:cubicBezTo>
                  <a:cubicBezTo>
                    <a:pt x="145" y="4"/>
                    <a:pt x="146" y="5"/>
                    <a:pt x="146" y="6"/>
                  </a:cubicBezTo>
                  <a:cubicBezTo>
                    <a:pt x="145" y="8"/>
                    <a:pt x="144" y="8"/>
                    <a:pt x="142" y="8"/>
                  </a:cubicBezTo>
                  <a:cubicBezTo>
                    <a:pt x="140" y="7"/>
                    <a:pt x="138" y="6"/>
                    <a:pt x="137" y="10"/>
                  </a:cubicBezTo>
                  <a:cubicBezTo>
                    <a:pt x="137" y="12"/>
                    <a:pt x="139" y="12"/>
                    <a:pt x="141" y="13"/>
                  </a:cubicBezTo>
                  <a:cubicBezTo>
                    <a:pt x="144" y="13"/>
                    <a:pt x="146" y="14"/>
                    <a:pt x="146" y="16"/>
                  </a:cubicBezTo>
                  <a:cubicBezTo>
                    <a:pt x="146" y="21"/>
                    <a:pt x="148" y="22"/>
                    <a:pt x="151" y="24"/>
                  </a:cubicBezTo>
                  <a:cubicBezTo>
                    <a:pt x="153" y="26"/>
                    <a:pt x="154" y="27"/>
                    <a:pt x="153" y="30"/>
                  </a:cubicBezTo>
                  <a:cubicBezTo>
                    <a:pt x="153" y="33"/>
                    <a:pt x="151" y="35"/>
                    <a:pt x="148" y="34"/>
                  </a:cubicBezTo>
                  <a:cubicBezTo>
                    <a:pt x="142" y="33"/>
                    <a:pt x="140" y="36"/>
                    <a:pt x="139" y="41"/>
                  </a:cubicBezTo>
                  <a:cubicBezTo>
                    <a:pt x="138" y="53"/>
                    <a:pt x="131" y="61"/>
                    <a:pt x="121" y="67"/>
                  </a:cubicBezTo>
                  <a:cubicBezTo>
                    <a:pt x="110" y="73"/>
                    <a:pt x="105" y="85"/>
                    <a:pt x="100" y="96"/>
                  </a:cubicBezTo>
                  <a:cubicBezTo>
                    <a:pt x="98" y="101"/>
                    <a:pt x="94" y="102"/>
                    <a:pt x="89" y="104"/>
                  </a:cubicBezTo>
                  <a:cubicBezTo>
                    <a:pt x="73" y="108"/>
                    <a:pt x="56" y="111"/>
                    <a:pt x="39" y="113"/>
                  </a:cubicBezTo>
                  <a:cubicBezTo>
                    <a:pt x="33" y="114"/>
                    <a:pt x="27" y="113"/>
                    <a:pt x="21" y="111"/>
                  </a:cubicBezTo>
                  <a:cubicBezTo>
                    <a:pt x="24" y="108"/>
                    <a:pt x="28" y="108"/>
                    <a:pt x="29" y="103"/>
                  </a:cubicBezTo>
                  <a:cubicBezTo>
                    <a:pt x="31" y="95"/>
                    <a:pt x="28" y="89"/>
                    <a:pt x="20" y="87"/>
                  </a:cubicBezTo>
                  <a:cubicBezTo>
                    <a:pt x="16" y="85"/>
                    <a:pt x="10" y="85"/>
                    <a:pt x="10" y="81"/>
                  </a:cubicBezTo>
                  <a:cubicBezTo>
                    <a:pt x="10" y="74"/>
                    <a:pt x="4" y="73"/>
                    <a:pt x="0" y="69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>
              <a:off x="4363" y="1557"/>
              <a:ext cx="405" cy="130"/>
            </a:xfrm>
            <a:custGeom>
              <a:avLst/>
              <a:gdLst>
                <a:gd name="T0" fmla="*/ 144 w 175"/>
                <a:gd name="T1" fmla="*/ 10 h 56"/>
                <a:gd name="T2" fmla="*/ 154 w 175"/>
                <a:gd name="T3" fmla="*/ 22 h 56"/>
                <a:gd name="T4" fmla="*/ 164 w 175"/>
                <a:gd name="T5" fmla="*/ 28 h 56"/>
                <a:gd name="T6" fmla="*/ 173 w 175"/>
                <a:gd name="T7" fmla="*/ 44 h 56"/>
                <a:gd name="T8" fmla="*/ 165 w 175"/>
                <a:gd name="T9" fmla="*/ 52 h 56"/>
                <a:gd name="T10" fmla="*/ 148 w 175"/>
                <a:gd name="T11" fmla="*/ 47 h 56"/>
                <a:gd name="T12" fmla="*/ 122 w 175"/>
                <a:gd name="T13" fmla="*/ 39 h 56"/>
                <a:gd name="T14" fmla="*/ 96 w 175"/>
                <a:gd name="T15" fmla="*/ 39 h 56"/>
                <a:gd name="T16" fmla="*/ 54 w 175"/>
                <a:gd name="T17" fmla="*/ 43 h 56"/>
                <a:gd name="T18" fmla="*/ 45 w 175"/>
                <a:gd name="T19" fmla="*/ 42 h 56"/>
                <a:gd name="T20" fmla="*/ 24 w 175"/>
                <a:gd name="T21" fmla="*/ 40 h 56"/>
                <a:gd name="T22" fmla="*/ 14 w 175"/>
                <a:gd name="T23" fmla="*/ 40 h 56"/>
                <a:gd name="T24" fmla="*/ 11 w 175"/>
                <a:gd name="T25" fmla="*/ 34 h 56"/>
                <a:gd name="T26" fmla="*/ 4 w 175"/>
                <a:gd name="T27" fmla="*/ 30 h 56"/>
                <a:gd name="T28" fmla="*/ 7 w 175"/>
                <a:gd name="T29" fmla="*/ 18 h 56"/>
                <a:gd name="T30" fmla="*/ 31 w 175"/>
                <a:gd name="T31" fmla="*/ 11 h 56"/>
                <a:gd name="T32" fmla="*/ 47 w 175"/>
                <a:gd name="T33" fmla="*/ 6 h 56"/>
                <a:gd name="T34" fmla="*/ 51 w 175"/>
                <a:gd name="T35" fmla="*/ 4 h 56"/>
                <a:gd name="T36" fmla="*/ 74 w 175"/>
                <a:gd name="T37" fmla="*/ 1 h 56"/>
                <a:gd name="T38" fmla="*/ 103 w 175"/>
                <a:gd name="T39" fmla="*/ 7 h 56"/>
                <a:gd name="T40" fmla="*/ 119 w 175"/>
                <a:gd name="T41" fmla="*/ 14 h 56"/>
                <a:gd name="T42" fmla="*/ 127 w 175"/>
                <a:gd name="T43" fmla="*/ 12 h 56"/>
                <a:gd name="T44" fmla="*/ 144 w 175"/>
                <a:gd name="T4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56">
                  <a:moveTo>
                    <a:pt x="144" y="10"/>
                  </a:moveTo>
                  <a:cubicBezTo>
                    <a:pt x="148" y="14"/>
                    <a:pt x="154" y="15"/>
                    <a:pt x="154" y="22"/>
                  </a:cubicBezTo>
                  <a:cubicBezTo>
                    <a:pt x="154" y="26"/>
                    <a:pt x="160" y="26"/>
                    <a:pt x="164" y="28"/>
                  </a:cubicBezTo>
                  <a:cubicBezTo>
                    <a:pt x="172" y="30"/>
                    <a:pt x="175" y="36"/>
                    <a:pt x="173" y="44"/>
                  </a:cubicBezTo>
                  <a:cubicBezTo>
                    <a:pt x="172" y="49"/>
                    <a:pt x="168" y="49"/>
                    <a:pt x="165" y="52"/>
                  </a:cubicBezTo>
                  <a:cubicBezTo>
                    <a:pt x="158" y="56"/>
                    <a:pt x="151" y="52"/>
                    <a:pt x="148" y="47"/>
                  </a:cubicBezTo>
                  <a:cubicBezTo>
                    <a:pt x="141" y="37"/>
                    <a:pt x="131" y="38"/>
                    <a:pt x="122" y="39"/>
                  </a:cubicBezTo>
                  <a:cubicBezTo>
                    <a:pt x="113" y="41"/>
                    <a:pt x="105" y="38"/>
                    <a:pt x="96" y="39"/>
                  </a:cubicBezTo>
                  <a:cubicBezTo>
                    <a:pt x="82" y="40"/>
                    <a:pt x="68" y="39"/>
                    <a:pt x="54" y="43"/>
                  </a:cubicBezTo>
                  <a:cubicBezTo>
                    <a:pt x="51" y="44"/>
                    <a:pt x="48" y="44"/>
                    <a:pt x="45" y="42"/>
                  </a:cubicBezTo>
                  <a:cubicBezTo>
                    <a:pt x="38" y="39"/>
                    <a:pt x="31" y="35"/>
                    <a:pt x="24" y="40"/>
                  </a:cubicBezTo>
                  <a:cubicBezTo>
                    <a:pt x="21" y="42"/>
                    <a:pt x="17" y="40"/>
                    <a:pt x="14" y="40"/>
                  </a:cubicBezTo>
                  <a:cubicBezTo>
                    <a:pt x="13" y="38"/>
                    <a:pt x="15" y="35"/>
                    <a:pt x="11" y="34"/>
                  </a:cubicBezTo>
                  <a:cubicBezTo>
                    <a:pt x="8" y="34"/>
                    <a:pt x="6" y="32"/>
                    <a:pt x="4" y="30"/>
                  </a:cubicBezTo>
                  <a:cubicBezTo>
                    <a:pt x="0" y="26"/>
                    <a:pt x="1" y="20"/>
                    <a:pt x="7" y="18"/>
                  </a:cubicBezTo>
                  <a:cubicBezTo>
                    <a:pt x="15" y="15"/>
                    <a:pt x="23" y="14"/>
                    <a:pt x="31" y="11"/>
                  </a:cubicBezTo>
                  <a:cubicBezTo>
                    <a:pt x="36" y="10"/>
                    <a:pt x="42" y="8"/>
                    <a:pt x="47" y="6"/>
                  </a:cubicBezTo>
                  <a:cubicBezTo>
                    <a:pt x="48" y="6"/>
                    <a:pt x="50" y="4"/>
                    <a:pt x="51" y="4"/>
                  </a:cubicBezTo>
                  <a:cubicBezTo>
                    <a:pt x="60" y="11"/>
                    <a:pt x="66" y="0"/>
                    <a:pt x="74" y="1"/>
                  </a:cubicBezTo>
                  <a:cubicBezTo>
                    <a:pt x="83" y="4"/>
                    <a:pt x="93" y="3"/>
                    <a:pt x="103" y="7"/>
                  </a:cubicBezTo>
                  <a:cubicBezTo>
                    <a:pt x="108" y="9"/>
                    <a:pt x="114" y="12"/>
                    <a:pt x="119" y="14"/>
                  </a:cubicBezTo>
                  <a:cubicBezTo>
                    <a:pt x="123" y="15"/>
                    <a:pt x="124" y="17"/>
                    <a:pt x="127" y="12"/>
                  </a:cubicBezTo>
                  <a:cubicBezTo>
                    <a:pt x="131" y="6"/>
                    <a:pt x="138" y="10"/>
                    <a:pt x="144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>
              <a:off x="4444" y="1761"/>
              <a:ext cx="134" cy="67"/>
            </a:xfrm>
            <a:custGeom>
              <a:avLst/>
              <a:gdLst>
                <a:gd name="T0" fmla="*/ 25 w 58"/>
                <a:gd name="T1" fmla="*/ 10 h 29"/>
                <a:gd name="T2" fmla="*/ 2 w 58"/>
                <a:gd name="T3" fmla="*/ 23 h 29"/>
                <a:gd name="T4" fmla="*/ 2 w 58"/>
                <a:gd name="T5" fmla="*/ 29 h 29"/>
                <a:gd name="T6" fmla="*/ 18 w 58"/>
                <a:gd name="T7" fmla="*/ 26 h 29"/>
                <a:gd name="T8" fmla="*/ 21 w 58"/>
                <a:gd name="T9" fmla="*/ 25 h 29"/>
                <a:gd name="T10" fmla="*/ 35 w 58"/>
                <a:gd name="T11" fmla="*/ 19 h 29"/>
                <a:gd name="T12" fmla="*/ 39 w 58"/>
                <a:gd name="T13" fmla="*/ 13 h 29"/>
                <a:gd name="T14" fmla="*/ 39 w 58"/>
                <a:gd name="T15" fmla="*/ 8 h 29"/>
                <a:gd name="T16" fmla="*/ 55 w 58"/>
                <a:gd name="T17" fmla="*/ 14 h 29"/>
                <a:gd name="T18" fmla="*/ 53 w 58"/>
                <a:gd name="T19" fmla="*/ 5 h 29"/>
                <a:gd name="T20" fmla="*/ 30 w 58"/>
                <a:gd name="T21" fmla="*/ 6 h 29"/>
                <a:gd name="T22" fmla="*/ 25 w 58"/>
                <a:gd name="T23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9">
                  <a:moveTo>
                    <a:pt x="25" y="10"/>
                  </a:moveTo>
                  <a:cubicBezTo>
                    <a:pt x="14" y="8"/>
                    <a:pt x="9" y="17"/>
                    <a:pt x="2" y="23"/>
                  </a:cubicBezTo>
                  <a:cubicBezTo>
                    <a:pt x="1" y="24"/>
                    <a:pt x="0" y="26"/>
                    <a:pt x="2" y="29"/>
                  </a:cubicBezTo>
                  <a:cubicBezTo>
                    <a:pt x="7" y="27"/>
                    <a:pt x="12" y="24"/>
                    <a:pt x="18" y="26"/>
                  </a:cubicBezTo>
                  <a:cubicBezTo>
                    <a:pt x="19" y="27"/>
                    <a:pt x="21" y="26"/>
                    <a:pt x="21" y="25"/>
                  </a:cubicBezTo>
                  <a:cubicBezTo>
                    <a:pt x="23" y="18"/>
                    <a:pt x="29" y="19"/>
                    <a:pt x="35" y="19"/>
                  </a:cubicBezTo>
                  <a:cubicBezTo>
                    <a:pt x="39" y="18"/>
                    <a:pt x="40" y="16"/>
                    <a:pt x="39" y="13"/>
                  </a:cubicBezTo>
                  <a:cubicBezTo>
                    <a:pt x="38" y="11"/>
                    <a:pt x="37" y="10"/>
                    <a:pt x="39" y="8"/>
                  </a:cubicBezTo>
                  <a:cubicBezTo>
                    <a:pt x="45" y="7"/>
                    <a:pt x="50" y="10"/>
                    <a:pt x="55" y="14"/>
                  </a:cubicBezTo>
                  <a:cubicBezTo>
                    <a:pt x="58" y="10"/>
                    <a:pt x="56" y="7"/>
                    <a:pt x="53" y="5"/>
                  </a:cubicBezTo>
                  <a:cubicBezTo>
                    <a:pt x="46" y="0"/>
                    <a:pt x="36" y="0"/>
                    <a:pt x="30" y="6"/>
                  </a:cubicBezTo>
                  <a:cubicBezTo>
                    <a:pt x="28" y="8"/>
                    <a:pt x="28" y="10"/>
                    <a:pt x="25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>
              <a:off x="4678" y="2023"/>
              <a:ext cx="23" cy="28"/>
            </a:xfrm>
            <a:custGeom>
              <a:avLst/>
              <a:gdLst>
                <a:gd name="T0" fmla="*/ 9 w 10"/>
                <a:gd name="T1" fmla="*/ 6 h 12"/>
                <a:gd name="T2" fmla="*/ 6 w 10"/>
                <a:gd name="T3" fmla="*/ 1 h 12"/>
                <a:gd name="T4" fmla="*/ 1 w 10"/>
                <a:gd name="T5" fmla="*/ 7 h 12"/>
                <a:gd name="T6" fmla="*/ 3 w 10"/>
                <a:gd name="T7" fmla="*/ 12 h 12"/>
                <a:gd name="T8" fmla="*/ 9 w 10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6"/>
                  </a:moveTo>
                  <a:cubicBezTo>
                    <a:pt x="10" y="3"/>
                    <a:pt x="8" y="1"/>
                    <a:pt x="6" y="1"/>
                  </a:cubicBezTo>
                  <a:cubicBezTo>
                    <a:pt x="1" y="0"/>
                    <a:pt x="1" y="4"/>
                    <a:pt x="1" y="7"/>
                  </a:cubicBezTo>
                  <a:cubicBezTo>
                    <a:pt x="1" y="8"/>
                    <a:pt x="0" y="12"/>
                    <a:pt x="3" y="12"/>
                  </a:cubicBezTo>
                  <a:cubicBezTo>
                    <a:pt x="7" y="12"/>
                    <a:pt x="8" y="9"/>
                    <a:pt x="9" y="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>
              <a:off x="4680" y="2320"/>
              <a:ext cx="26" cy="21"/>
            </a:xfrm>
            <a:custGeom>
              <a:avLst/>
              <a:gdLst>
                <a:gd name="T0" fmla="*/ 7 w 11"/>
                <a:gd name="T1" fmla="*/ 1 h 9"/>
                <a:gd name="T2" fmla="*/ 0 w 11"/>
                <a:gd name="T3" fmla="*/ 4 h 9"/>
                <a:gd name="T4" fmla="*/ 5 w 11"/>
                <a:gd name="T5" fmla="*/ 9 h 9"/>
                <a:gd name="T6" fmla="*/ 11 w 11"/>
                <a:gd name="T7" fmla="*/ 5 h 9"/>
                <a:gd name="T8" fmla="*/ 7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7" y="1"/>
                  </a:moveTo>
                  <a:cubicBezTo>
                    <a:pt x="4" y="0"/>
                    <a:pt x="1" y="1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10" y="8"/>
                    <a:pt x="11" y="5"/>
                  </a:cubicBezTo>
                  <a:cubicBezTo>
                    <a:pt x="10" y="2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auto">
            <a:xfrm>
              <a:off x="4432" y="1750"/>
              <a:ext cx="21" cy="18"/>
            </a:xfrm>
            <a:custGeom>
              <a:avLst/>
              <a:gdLst>
                <a:gd name="T0" fmla="*/ 9 w 9"/>
                <a:gd name="T1" fmla="*/ 5 h 8"/>
                <a:gd name="T2" fmla="*/ 5 w 9"/>
                <a:gd name="T3" fmla="*/ 0 h 8"/>
                <a:gd name="T4" fmla="*/ 0 w 9"/>
                <a:gd name="T5" fmla="*/ 4 h 8"/>
                <a:gd name="T6" fmla="*/ 5 w 9"/>
                <a:gd name="T7" fmla="*/ 8 h 8"/>
                <a:gd name="T8" fmla="*/ 9 w 9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5"/>
                  </a:moveTo>
                  <a:cubicBezTo>
                    <a:pt x="9" y="2"/>
                    <a:pt x="7" y="1"/>
                    <a:pt x="5" y="0"/>
                  </a:cubicBezTo>
                  <a:cubicBezTo>
                    <a:pt x="2" y="0"/>
                    <a:pt x="1" y="1"/>
                    <a:pt x="0" y="4"/>
                  </a:cubicBezTo>
                  <a:cubicBezTo>
                    <a:pt x="1" y="6"/>
                    <a:pt x="2" y="8"/>
                    <a:pt x="5" y="8"/>
                  </a:cubicBezTo>
                  <a:cubicBezTo>
                    <a:pt x="6" y="8"/>
                    <a:pt x="8" y="7"/>
                    <a:pt x="9" y="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>
              <a:off x="4687" y="197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4" name="Freeform 90"/>
            <p:cNvSpPr>
              <a:spLocks noEditPoints="1"/>
            </p:cNvSpPr>
            <p:nvPr/>
          </p:nvSpPr>
          <p:spPr bwMode="auto">
            <a:xfrm>
              <a:off x="4081" y="1506"/>
              <a:ext cx="669" cy="775"/>
            </a:xfrm>
            <a:custGeom>
              <a:avLst/>
              <a:gdLst>
                <a:gd name="T0" fmla="*/ 266 w 289"/>
                <a:gd name="T1" fmla="*/ 165 h 334"/>
                <a:gd name="T2" fmla="*/ 282 w 289"/>
                <a:gd name="T3" fmla="*/ 171 h 334"/>
                <a:gd name="T4" fmla="*/ 284 w 289"/>
                <a:gd name="T5" fmla="*/ 142 h 334"/>
                <a:gd name="T6" fmla="*/ 244 w 289"/>
                <a:gd name="T7" fmla="*/ 142 h 334"/>
                <a:gd name="T8" fmla="*/ 244 w 289"/>
                <a:gd name="T9" fmla="*/ 151 h 334"/>
                <a:gd name="T10" fmla="*/ 200 w 289"/>
                <a:gd name="T11" fmla="*/ 153 h 334"/>
                <a:gd name="T12" fmla="*/ 188 w 289"/>
                <a:gd name="T13" fmla="*/ 163 h 334"/>
                <a:gd name="T14" fmla="*/ 165 w 289"/>
                <a:gd name="T15" fmla="*/ 165 h 334"/>
                <a:gd name="T16" fmla="*/ 141 w 289"/>
                <a:gd name="T17" fmla="*/ 168 h 334"/>
                <a:gd name="T18" fmla="*/ 112 w 289"/>
                <a:gd name="T19" fmla="*/ 198 h 334"/>
                <a:gd name="T20" fmla="*/ 88 w 289"/>
                <a:gd name="T21" fmla="*/ 195 h 334"/>
                <a:gd name="T22" fmla="*/ 65 w 289"/>
                <a:gd name="T23" fmla="*/ 164 h 334"/>
                <a:gd name="T24" fmla="*/ 42 w 289"/>
                <a:gd name="T25" fmla="*/ 122 h 334"/>
                <a:gd name="T26" fmla="*/ 43 w 289"/>
                <a:gd name="T27" fmla="*/ 105 h 334"/>
                <a:gd name="T28" fmla="*/ 58 w 289"/>
                <a:gd name="T29" fmla="*/ 73 h 334"/>
                <a:gd name="T30" fmla="*/ 130 w 289"/>
                <a:gd name="T31" fmla="*/ 63 h 334"/>
                <a:gd name="T32" fmla="*/ 133 w 289"/>
                <a:gd name="T33" fmla="*/ 56 h 334"/>
                <a:gd name="T34" fmla="*/ 129 w 289"/>
                <a:gd name="T35" fmla="*/ 40 h 334"/>
                <a:gd name="T36" fmla="*/ 169 w 289"/>
                <a:gd name="T37" fmla="*/ 28 h 334"/>
                <a:gd name="T38" fmla="*/ 196 w 289"/>
                <a:gd name="T39" fmla="*/ 23 h 334"/>
                <a:gd name="T40" fmla="*/ 183 w 289"/>
                <a:gd name="T41" fmla="*/ 21 h 334"/>
                <a:gd name="T42" fmla="*/ 146 w 289"/>
                <a:gd name="T43" fmla="*/ 5 h 334"/>
                <a:gd name="T44" fmla="*/ 119 w 289"/>
                <a:gd name="T45" fmla="*/ 3 h 334"/>
                <a:gd name="T46" fmla="*/ 97 w 289"/>
                <a:gd name="T47" fmla="*/ 10 h 334"/>
                <a:gd name="T48" fmla="*/ 88 w 289"/>
                <a:gd name="T49" fmla="*/ 25 h 334"/>
                <a:gd name="T50" fmla="*/ 79 w 289"/>
                <a:gd name="T51" fmla="*/ 39 h 334"/>
                <a:gd name="T52" fmla="*/ 66 w 289"/>
                <a:gd name="T53" fmla="*/ 30 h 334"/>
                <a:gd name="T54" fmla="*/ 55 w 289"/>
                <a:gd name="T55" fmla="*/ 35 h 334"/>
                <a:gd name="T56" fmla="*/ 41 w 289"/>
                <a:gd name="T57" fmla="*/ 55 h 334"/>
                <a:gd name="T58" fmla="*/ 29 w 289"/>
                <a:gd name="T59" fmla="*/ 68 h 334"/>
                <a:gd name="T60" fmla="*/ 27 w 289"/>
                <a:gd name="T61" fmla="*/ 80 h 334"/>
                <a:gd name="T62" fmla="*/ 29 w 289"/>
                <a:gd name="T63" fmla="*/ 94 h 334"/>
                <a:gd name="T64" fmla="*/ 20 w 289"/>
                <a:gd name="T65" fmla="*/ 98 h 334"/>
                <a:gd name="T66" fmla="*/ 13 w 289"/>
                <a:gd name="T67" fmla="*/ 98 h 334"/>
                <a:gd name="T68" fmla="*/ 20 w 289"/>
                <a:gd name="T69" fmla="*/ 108 h 334"/>
                <a:gd name="T70" fmla="*/ 22 w 289"/>
                <a:gd name="T71" fmla="*/ 137 h 334"/>
                <a:gd name="T72" fmla="*/ 8 w 289"/>
                <a:gd name="T73" fmla="*/ 158 h 334"/>
                <a:gd name="T74" fmla="*/ 10 w 289"/>
                <a:gd name="T75" fmla="*/ 180 h 334"/>
                <a:gd name="T76" fmla="*/ 12 w 289"/>
                <a:gd name="T77" fmla="*/ 198 h 334"/>
                <a:gd name="T78" fmla="*/ 28 w 289"/>
                <a:gd name="T79" fmla="*/ 223 h 334"/>
                <a:gd name="T80" fmla="*/ 52 w 289"/>
                <a:gd name="T81" fmla="*/ 241 h 334"/>
                <a:gd name="T82" fmla="*/ 76 w 289"/>
                <a:gd name="T83" fmla="*/ 240 h 334"/>
                <a:gd name="T84" fmla="*/ 97 w 289"/>
                <a:gd name="T85" fmla="*/ 256 h 334"/>
                <a:gd name="T86" fmla="*/ 135 w 289"/>
                <a:gd name="T87" fmla="*/ 268 h 334"/>
                <a:gd name="T88" fmla="*/ 165 w 289"/>
                <a:gd name="T89" fmla="*/ 295 h 334"/>
                <a:gd name="T90" fmla="*/ 185 w 289"/>
                <a:gd name="T91" fmla="*/ 310 h 334"/>
                <a:gd name="T92" fmla="*/ 207 w 289"/>
                <a:gd name="T93" fmla="*/ 326 h 334"/>
                <a:gd name="T94" fmla="*/ 222 w 289"/>
                <a:gd name="T95" fmla="*/ 317 h 334"/>
                <a:gd name="T96" fmla="*/ 196 w 289"/>
                <a:gd name="T97" fmla="*/ 299 h 334"/>
                <a:gd name="T98" fmla="*/ 171 w 289"/>
                <a:gd name="T99" fmla="*/ 262 h 334"/>
                <a:gd name="T100" fmla="*/ 145 w 289"/>
                <a:gd name="T101" fmla="*/ 238 h 334"/>
                <a:gd name="T102" fmla="*/ 148 w 289"/>
                <a:gd name="T103" fmla="*/ 234 h 334"/>
                <a:gd name="T104" fmla="*/ 191 w 289"/>
                <a:gd name="T105" fmla="*/ 214 h 334"/>
                <a:gd name="T106" fmla="*/ 238 w 289"/>
                <a:gd name="T107" fmla="*/ 174 h 334"/>
                <a:gd name="T108" fmla="*/ 141 w 289"/>
                <a:gd name="T109" fmla="*/ 232 h 334"/>
                <a:gd name="T110" fmla="*/ 139 w 289"/>
                <a:gd name="T111" fmla="*/ 228 h 334"/>
                <a:gd name="T112" fmla="*/ 141 w 289"/>
                <a:gd name="T113" fmla="*/ 23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9" h="334">
                  <a:moveTo>
                    <a:pt x="258" y="162"/>
                  </a:moveTo>
                  <a:cubicBezTo>
                    <a:pt x="261" y="162"/>
                    <a:pt x="264" y="160"/>
                    <a:pt x="266" y="165"/>
                  </a:cubicBezTo>
                  <a:cubicBezTo>
                    <a:pt x="268" y="168"/>
                    <a:pt x="272" y="170"/>
                    <a:pt x="275" y="172"/>
                  </a:cubicBezTo>
                  <a:cubicBezTo>
                    <a:pt x="278" y="173"/>
                    <a:pt x="281" y="174"/>
                    <a:pt x="282" y="171"/>
                  </a:cubicBezTo>
                  <a:cubicBezTo>
                    <a:pt x="286" y="165"/>
                    <a:pt x="289" y="159"/>
                    <a:pt x="289" y="152"/>
                  </a:cubicBezTo>
                  <a:cubicBezTo>
                    <a:pt x="288" y="149"/>
                    <a:pt x="287" y="144"/>
                    <a:pt x="284" y="142"/>
                  </a:cubicBezTo>
                  <a:cubicBezTo>
                    <a:pt x="277" y="138"/>
                    <a:pt x="269" y="135"/>
                    <a:pt x="260" y="138"/>
                  </a:cubicBezTo>
                  <a:cubicBezTo>
                    <a:pt x="255" y="140"/>
                    <a:pt x="250" y="141"/>
                    <a:pt x="244" y="142"/>
                  </a:cubicBezTo>
                  <a:cubicBezTo>
                    <a:pt x="242" y="142"/>
                    <a:pt x="239" y="143"/>
                    <a:pt x="238" y="145"/>
                  </a:cubicBezTo>
                  <a:cubicBezTo>
                    <a:pt x="238" y="149"/>
                    <a:pt x="243" y="147"/>
                    <a:pt x="244" y="151"/>
                  </a:cubicBezTo>
                  <a:cubicBezTo>
                    <a:pt x="240" y="153"/>
                    <a:pt x="236" y="155"/>
                    <a:pt x="232" y="153"/>
                  </a:cubicBezTo>
                  <a:cubicBezTo>
                    <a:pt x="221" y="150"/>
                    <a:pt x="211" y="153"/>
                    <a:pt x="200" y="153"/>
                  </a:cubicBezTo>
                  <a:cubicBezTo>
                    <a:pt x="197" y="153"/>
                    <a:pt x="195" y="155"/>
                    <a:pt x="194" y="159"/>
                  </a:cubicBezTo>
                  <a:cubicBezTo>
                    <a:pt x="194" y="162"/>
                    <a:pt x="192" y="164"/>
                    <a:pt x="188" y="163"/>
                  </a:cubicBezTo>
                  <a:cubicBezTo>
                    <a:pt x="185" y="163"/>
                    <a:pt x="183" y="164"/>
                    <a:pt x="181" y="165"/>
                  </a:cubicBezTo>
                  <a:cubicBezTo>
                    <a:pt x="175" y="167"/>
                    <a:pt x="170" y="165"/>
                    <a:pt x="165" y="165"/>
                  </a:cubicBezTo>
                  <a:cubicBezTo>
                    <a:pt x="160" y="164"/>
                    <a:pt x="161" y="158"/>
                    <a:pt x="158" y="156"/>
                  </a:cubicBezTo>
                  <a:cubicBezTo>
                    <a:pt x="151" y="158"/>
                    <a:pt x="146" y="162"/>
                    <a:pt x="141" y="168"/>
                  </a:cubicBezTo>
                  <a:cubicBezTo>
                    <a:pt x="134" y="175"/>
                    <a:pt x="127" y="183"/>
                    <a:pt x="123" y="192"/>
                  </a:cubicBezTo>
                  <a:cubicBezTo>
                    <a:pt x="121" y="197"/>
                    <a:pt x="119" y="199"/>
                    <a:pt x="112" y="198"/>
                  </a:cubicBezTo>
                  <a:cubicBezTo>
                    <a:pt x="105" y="197"/>
                    <a:pt x="98" y="191"/>
                    <a:pt x="91" y="196"/>
                  </a:cubicBezTo>
                  <a:cubicBezTo>
                    <a:pt x="90" y="196"/>
                    <a:pt x="88" y="195"/>
                    <a:pt x="88" y="195"/>
                  </a:cubicBezTo>
                  <a:cubicBezTo>
                    <a:pt x="87" y="190"/>
                    <a:pt x="81" y="188"/>
                    <a:pt x="82" y="181"/>
                  </a:cubicBezTo>
                  <a:cubicBezTo>
                    <a:pt x="84" y="174"/>
                    <a:pt x="73" y="163"/>
                    <a:pt x="65" y="164"/>
                  </a:cubicBezTo>
                  <a:cubicBezTo>
                    <a:pt x="61" y="164"/>
                    <a:pt x="60" y="162"/>
                    <a:pt x="57" y="160"/>
                  </a:cubicBezTo>
                  <a:cubicBezTo>
                    <a:pt x="43" y="151"/>
                    <a:pt x="46" y="135"/>
                    <a:pt x="42" y="122"/>
                  </a:cubicBezTo>
                  <a:cubicBezTo>
                    <a:pt x="41" y="118"/>
                    <a:pt x="40" y="115"/>
                    <a:pt x="41" y="112"/>
                  </a:cubicBezTo>
                  <a:cubicBezTo>
                    <a:pt x="41" y="109"/>
                    <a:pt x="43" y="108"/>
                    <a:pt x="43" y="105"/>
                  </a:cubicBezTo>
                  <a:cubicBezTo>
                    <a:pt x="43" y="101"/>
                    <a:pt x="48" y="99"/>
                    <a:pt x="48" y="95"/>
                  </a:cubicBezTo>
                  <a:cubicBezTo>
                    <a:pt x="48" y="86"/>
                    <a:pt x="53" y="79"/>
                    <a:pt x="58" y="73"/>
                  </a:cubicBezTo>
                  <a:cubicBezTo>
                    <a:pt x="66" y="62"/>
                    <a:pt x="79" y="58"/>
                    <a:pt x="92" y="63"/>
                  </a:cubicBezTo>
                  <a:cubicBezTo>
                    <a:pt x="104" y="68"/>
                    <a:pt x="117" y="72"/>
                    <a:pt x="130" y="63"/>
                  </a:cubicBezTo>
                  <a:cubicBezTo>
                    <a:pt x="132" y="62"/>
                    <a:pt x="134" y="63"/>
                    <a:pt x="136" y="62"/>
                  </a:cubicBezTo>
                  <a:cubicBezTo>
                    <a:pt x="135" y="60"/>
                    <a:pt x="137" y="57"/>
                    <a:pt x="133" y="56"/>
                  </a:cubicBezTo>
                  <a:cubicBezTo>
                    <a:pt x="130" y="56"/>
                    <a:pt x="128" y="54"/>
                    <a:pt x="126" y="52"/>
                  </a:cubicBezTo>
                  <a:cubicBezTo>
                    <a:pt x="122" y="48"/>
                    <a:pt x="123" y="42"/>
                    <a:pt x="129" y="40"/>
                  </a:cubicBezTo>
                  <a:cubicBezTo>
                    <a:pt x="137" y="37"/>
                    <a:pt x="145" y="36"/>
                    <a:pt x="153" y="33"/>
                  </a:cubicBezTo>
                  <a:cubicBezTo>
                    <a:pt x="158" y="32"/>
                    <a:pt x="164" y="30"/>
                    <a:pt x="169" y="28"/>
                  </a:cubicBezTo>
                  <a:cubicBezTo>
                    <a:pt x="170" y="28"/>
                    <a:pt x="172" y="26"/>
                    <a:pt x="173" y="26"/>
                  </a:cubicBezTo>
                  <a:cubicBezTo>
                    <a:pt x="182" y="33"/>
                    <a:pt x="188" y="22"/>
                    <a:pt x="196" y="23"/>
                  </a:cubicBezTo>
                  <a:cubicBezTo>
                    <a:pt x="194" y="19"/>
                    <a:pt x="192" y="20"/>
                    <a:pt x="189" y="21"/>
                  </a:cubicBezTo>
                  <a:cubicBezTo>
                    <a:pt x="187" y="21"/>
                    <a:pt x="185" y="23"/>
                    <a:pt x="183" y="21"/>
                  </a:cubicBezTo>
                  <a:cubicBezTo>
                    <a:pt x="176" y="16"/>
                    <a:pt x="168" y="18"/>
                    <a:pt x="161" y="19"/>
                  </a:cubicBezTo>
                  <a:cubicBezTo>
                    <a:pt x="147" y="21"/>
                    <a:pt x="144" y="18"/>
                    <a:pt x="146" y="5"/>
                  </a:cubicBezTo>
                  <a:cubicBezTo>
                    <a:pt x="146" y="4"/>
                    <a:pt x="145" y="4"/>
                    <a:pt x="144" y="3"/>
                  </a:cubicBezTo>
                  <a:cubicBezTo>
                    <a:pt x="136" y="8"/>
                    <a:pt x="128" y="8"/>
                    <a:pt x="119" y="3"/>
                  </a:cubicBezTo>
                  <a:cubicBezTo>
                    <a:pt x="115" y="0"/>
                    <a:pt x="110" y="0"/>
                    <a:pt x="105" y="1"/>
                  </a:cubicBezTo>
                  <a:cubicBezTo>
                    <a:pt x="100" y="2"/>
                    <a:pt x="96" y="3"/>
                    <a:pt x="97" y="10"/>
                  </a:cubicBezTo>
                  <a:cubicBezTo>
                    <a:pt x="97" y="13"/>
                    <a:pt x="97" y="17"/>
                    <a:pt x="96" y="21"/>
                  </a:cubicBezTo>
                  <a:cubicBezTo>
                    <a:pt x="95" y="24"/>
                    <a:pt x="92" y="26"/>
                    <a:pt x="88" y="25"/>
                  </a:cubicBezTo>
                  <a:cubicBezTo>
                    <a:pt x="87" y="25"/>
                    <a:pt x="88" y="26"/>
                    <a:pt x="88" y="26"/>
                  </a:cubicBezTo>
                  <a:cubicBezTo>
                    <a:pt x="85" y="31"/>
                    <a:pt x="83" y="36"/>
                    <a:pt x="79" y="39"/>
                  </a:cubicBezTo>
                  <a:cubicBezTo>
                    <a:pt x="76" y="41"/>
                    <a:pt x="71" y="40"/>
                    <a:pt x="67" y="38"/>
                  </a:cubicBezTo>
                  <a:cubicBezTo>
                    <a:pt x="64" y="35"/>
                    <a:pt x="66" y="32"/>
                    <a:pt x="66" y="30"/>
                  </a:cubicBezTo>
                  <a:cubicBezTo>
                    <a:pt x="66" y="26"/>
                    <a:pt x="70" y="24"/>
                    <a:pt x="67" y="20"/>
                  </a:cubicBezTo>
                  <a:cubicBezTo>
                    <a:pt x="62" y="25"/>
                    <a:pt x="55" y="27"/>
                    <a:pt x="55" y="35"/>
                  </a:cubicBezTo>
                  <a:cubicBezTo>
                    <a:pt x="55" y="40"/>
                    <a:pt x="53" y="42"/>
                    <a:pt x="48" y="43"/>
                  </a:cubicBezTo>
                  <a:cubicBezTo>
                    <a:pt x="42" y="45"/>
                    <a:pt x="38" y="47"/>
                    <a:pt x="41" y="55"/>
                  </a:cubicBezTo>
                  <a:cubicBezTo>
                    <a:pt x="43" y="59"/>
                    <a:pt x="40" y="62"/>
                    <a:pt x="36" y="62"/>
                  </a:cubicBezTo>
                  <a:cubicBezTo>
                    <a:pt x="30" y="61"/>
                    <a:pt x="30" y="64"/>
                    <a:pt x="29" y="68"/>
                  </a:cubicBezTo>
                  <a:cubicBezTo>
                    <a:pt x="29" y="71"/>
                    <a:pt x="28" y="73"/>
                    <a:pt x="30" y="76"/>
                  </a:cubicBezTo>
                  <a:cubicBezTo>
                    <a:pt x="31" y="78"/>
                    <a:pt x="30" y="80"/>
                    <a:pt x="27" y="80"/>
                  </a:cubicBezTo>
                  <a:cubicBezTo>
                    <a:pt x="25" y="80"/>
                    <a:pt x="23" y="80"/>
                    <a:pt x="23" y="83"/>
                  </a:cubicBezTo>
                  <a:cubicBezTo>
                    <a:pt x="25" y="86"/>
                    <a:pt x="29" y="89"/>
                    <a:pt x="29" y="94"/>
                  </a:cubicBezTo>
                  <a:cubicBezTo>
                    <a:pt x="28" y="97"/>
                    <a:pt x="30" y="101"/>
                    <a:pt x="26" y="103"/>
                  </a:cubicBezTo>
                  <a:cubicBezTo>
                    <a:pt x="22" y="105"/>
                    <a:pt x="22" y="100"/>
                    <a:pt x="20" y="98"/>
                  </a:cubicBezTo>
                  <a:cubicBezTo>
                    <a:pt x="20" y="98"/>
                    <a:pt x="20" y="98"/>
                    <a:pt x="19" y="97"/>
                  </a:cubicBezTo>
                  <a:cubicBezTo>
                    <a:pt x="17" y="94"/>
                    <a:pt x="15" y="96"/>
                    <a:pt x="13" y="98"/>
                  </a:cubicBezTo>
                  <a:cubicBezTo>
                    <a:pt x="10" y="100"/>
                    <a:pt x="12" y="102"/>
                    <a:pt x="14" y="103"/>
                  </a:cubicBezTo>
                  <a:cubicBezTo>
                    <a:pt x="15" y="105"/>
                    <a:pt x="17" y="107"/>
                    <a:pt x="20" y="108"/>
                  </a:cubicBezTo>
                  <a:cubicBezTo>
                    <a:pt x="25" y="108"/>
                    <a:pt x="25" y="112"/>
                    <a:pt x="23" y="115"/>
                  </a:cubicBezTo>
                  <a:cubicBezTo>
                    <a:pt x="20" y="122"/>
                    <a:pt x="20" y="129"/>
                    <a:pt x="22" y="137"/>
                  </a:cubicBezTo>
                  <a:cubicBezTo>
                    <a:pt x="22" y="139"/>
                    <a:pt x="23" y="142"/>
                    <a:pt x="20" y="143"/>
                  </a:cubicBezTo>
                  <a:cubicBezTo>
                    <a:pt x="14" y="146"/>
                    <a:pt x="13" y="154"/>
                    <a:pt x="8" y="158"/>
                  </a:cubicBezTo>
                  <a:cubicBezTo>
                    <a:pt x="8" y="164"/>
                    <a:pt x="6" y="170"/>
                    <a:pt x="11" y="175"/>
                  </a:cubicBezTo>
                  <a:cubicBezTo>
                    <a:pt x="12" y="177"/>
                    <a:pt x="11" y="179"/>
                    <a:pt x="10" y="180"/>
                  </a:cubicBezTo>
                  <a:cubicBezTo>
                    <a:pt x="8" y="182"/>
                    <a:pt x="7" y="183"/>
                    <a:pt x="6" y="185"/>
                  </a:cubicBezTo>
                  <a:cubicBezTo>
                    <a:pt x="0" y="195"/>
                    <a:pt x="0" y="195"/>
                    <a:pt x="12" y="198"/>
                  </a:cubicBezTo>
                  <a:cubicBezTo>
                    <a:pt x="14" y="199"/>
                    <a:pt x="16" y="200"/>
                    <a:pt x="16" y="202"/>
                  </a:cubicBezTo>
                  <a:cubicBezTo>
                    <a:pt x="18" y="211"/>
                    <a:pt x="23" y="217"/>
                    <a:pt x="28" y="223"/>
                  </a:cubicBezTo>
                  <a:cubicBezTo>
                    <a:pt x="32" y="229"/>
                    <a:pt x="29" y="236"/>
                    <a:pt x="30" y="243"/>
                  </a:cubicBezTo>
                  <a:cubicBezTo>
                    <a:pt x="37" y="238"/>
                    <a:pt x="43" y="236"/>
                    <a:pt x="52" y="241"/>
                  </a:cubicBezTo>
                  <a:cubicBezTo>
                    <a:pt x="58" y="246"/>
                    <a:pt x="62" y="243"/>
                    <a:pt x="68" y="233"/>
                  </a:cubicBezTo>
                  <a:cubicBezTo>
                    <a:pt x="72" y="234"/>
                    <a:pt x="74" y="237"/>
                    <a:pt x="76" y="240"/>
                  </a:cubicBezTo>
                  <a:cubicBezTo>
                    <a:pt x="79" y="246"/>
                    <a:pt x="83" y="251"/>
                    <a:pt x="89" y="254"/>
                  </a:cubicBezTo>
                  <a:cubicBezTo>
                    <a:pt x="91" y="255"/>
                    <a:pt x="94" y="257"/>
                    <a:pt x="97" y="256"/>
                  </a:cubicBezTo>
                  <a:cubicBezTo>
                    <a:pt x="107" y="255"/>
                    <a:pt x="115" y="257"/>
                    <a:pt x="123" y="264"/>
                  </a:cubicBezTo>
                  <a:cubicBezTo>
                    <a:pt x="126" y="267"/>
                    <a:pt x="131" y="267"/>
                    <a:pt x="135" y="268"/>
                  </a:cubicBezTo>
                  <a:cubicBezTo>
                    <a:pt x="145" y="270"/>
                    <a:pt x="153" y="275"/>
                    <a:pt x="162" y="280"/>
                  </a:cubicBezTo>
                  <a:cubicBezTo>
                    <a:pt x="169" y="284"/>
                    <a:pt x="169" y="287"/>
                    <a:pt x="165" y="295"/>
                  </a:cubicBezTo>
                  <a:cubicBezTo>
                    <a:pt x="164" y="298"/>
                    <a:pt x="160" y="301"/>
                    <a:pt x="161" y="306"/>
                  </a:cubicBezTo>
                  <a:cubicBezTo>
                    <a:pt x="169" y="308"/>
                    <a:pt x="176" y="314"/>
                    <a:pt x="185" y="310"/>
                  </a:cubicBezTo>
                  <a:cubicBezTo>
                    <a:pt x="187" y="310"/>
                    <a:pt x="189" y="312"/>
                    <a:pt x="191" y="313"/>
                  </a:cubicBezTo>
                  <a:cubicBezTo>
                    <a:pt x="198" y="315"/>
                    <a:pt x="199" y="324"/>
                    <a:pt x="207" y="326"/>
                  </a:cubicBezTo>
                  <a:cubicBezTo>
                    <a:pt x="209" y="326"/>
                    <a:pt x="207" y="330"/>
                    <a:pt x="207" y="332"/>
                  </a:cubicBezTo>
                  <a:cubicBezTo>
                    <a:pt x="218" y="334"/>
                    <a:pt x="218" y="324"/>
                    <a:pt x="222" y="317"/>
                  </a:cubicBezTo>
                  <a:cubicBezTo>
                    <a:pt x="216" y="317"/>
                    <a:pt x="210" y="315"/>
                    <a:pt x="209" y="311"/>
                  </a:cubicBezTo>
                  <a:cubicBezTo>
                    <a:pt x="206" y="305"/>
                    <a:pt x="201" y="302"/>
                    <a:pt x="196" y="299"/>
                  </a:cubicBezTo>
                  <a:cubicBezTo>
                    <a:pt x="190" y="295"/>
                    <a:pt x="186" y="290"/>
                    <a:pt x="184" y="283"/>
                  </a:cubicBezTo>
                  <a:cubicBezTo>
                    <a:pt x="181" y="275"/>
                    <a:pt x="176" y="269"/>
                    <a:pt x="171" y="262"/>
                  </a:cubicBezTo>
                  <a:cubicBezTo>
                    <a:pt x="169" y="259"/>
                    <a:pt x="166" y="254"/>
                    <a:pt x="162" y="254"/>
                  </a:cubicBezTo>
                  <a:cubicBezTo>
                    <a:pt x="152" y="253"/>
                    <a:pt x="151" y="243"/>
                    <a:pt x="145" y="238"/>
                  </a:cubicBezTo>
                  <a:cubicBezTo>
                    <a:pt x="143" y="238"/>
                    <a:pt x="143" y="236"/>
                    <a:pt x="144" y="234"/>
                  </a:cubicBezTo>
                  <a:cubicBezTo>
                    <a:pt x="145" y="233"/>
                    <a:pt x="147" y="233"/>
                    <a:pt x="148" y="234"/>
                  </a:cubicBezTo>
                  <a:cubicBezTo>
                    <a:pt x="161" y="239"/>
                    <a:pt x="162" y="239"/>
                    <a:pt x="169" y="227"/>
                  </a:cubicBezTo>
                  <a:cubicBezTo>
                    <a:pt x="174" y="219"/>
                    <a:pt x="183" y="215"/>
                    <a:pt x="191" y="214"/>
                  </a:cubicBezTo>
                  <a:cubicBezTo>
                    <a:pt x="201" y="212"/>
                    <a:pt x="209" y="207"/>
                    <a:pt x="216" y="201"/>
                  </a:cubicBezTo>
                  <a:cubicBezTo>
                    <a:pt x="225" y="193"/>
                    <a:pt x="232" y="184"/>
                    <a:pt x="238" y="174"/>
                  </a:cubicBezTo>
                  <a:cubicBezTo>
                    <a:pt x="243" y="167"/>
                    <a:pt x="248" y="162"/>
                    <a:pt x="258" y="162"/>
                  </a:cubicBezTo>
                  <a:close/>
                  <a:moveTo>
                    <a:pt x="141" y="232"/>
                  </a:moveTo>
                  <a:cubicBezTo>
                    <a:pt x="140" y="232"/>
                    <a:pt x="138" y="232"/>
                    <a:pt x="138" y="230"/>
                  </a:cubicBezTo>
                  <a:cubicBezTo>
                    <a:pt x="138" y="229"/>
                    <a:pt x="139" y="228"/>
                    <a:pt x="139" y="228"/>
                  </a:cubicBezTo>
                  <a:cubicBezTo>
                    <a:pt x="141" y="228"/>
                    <a:pt x="142" y="229"/>
                    <a:pt x="143" y="230"/>
                  </a:cubicBezTo>
                  <a:cubicBezTo>
                    <a:pt x="143" y="231"/>
                    <a:pt x="143" y="232"/>
                    <a:pt x="141" y="23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5" name="Freeform 91"/>
            <p:cNvSpPr>
              <a:spLocks noEditPoints="1"/>
            </p:cNvSpPr>
            <p:nvPr/>
          </p:nvSpPr>
          <p:spPr bwMode="auto">
            <a:xfrm>
              <a:off x="4636" y="1921"/>
              <a:ext cx="148" cy="111"/>
            </a:xfrm>
            <a:custGeom>
              <a:avLst/>
              <a:gdLst>
                <a:gd name="T0" fmla="*/ 61 w 64"/>
                <a:gd name="T1" fmla="*/ 33 h 48"/>
                <a:gd name="T2" fmla="*/ 57 w 64"/>
                <a:gd name="T3" fmla="*/ 16 h 48"/>
                <a:gd name="T4" fmla="*/ 53 w 64"/>
                <a:gd name="T5" fmla="*/ 7 h 48"/>
                <a:gd name="T6" fmla="*/ 17 w 64"/>
                <a:gd name="T7" fmla="*/ 2 h 48"/>
                <a:gd name="T8" fmla="*/ 4 w 64"/>
                <a:gd name="T9" fmla="*/ 10 h 48"/>
                <a:gd name="T10" fmla="*/ 3 w 64"/>
                <a:gd name="T11" fmla="*/ 11 h 48"/>
                <a:gd name="T12" fmla="*/ 1 w 64"/>
                <a:gd name="T13" fmla="*/ 17 h 48"/>
                <a:gd name="T14" fmla="*/ 1 w 64"/>
                <a:gd name="T15" fmla="*/ 23 h 48"/>
                <a:gd name="T16" fmla="*/ 4 w 64"/>
                <a:gd name="T17" fmla="*/ 28 h 48"/>
                <a:gd name="T18" fmla="*/ 11 w 64"/>
                <a:gd name="T19" fmla="*/ 32 h 48"/>
                <a:gd name="T20" fmla="*/ 16 w 64"/>
                <a:gd name="T21" fmla="*/ 27 h 48"/>
                <a:gd name="T22" fmla="*/ 17 w 64"/>
                <a:gd name="T23" fmla="*/ 27 h 48"/>
                <a:gd name="T24" fmla="*/ 22 w 64"/>
                <a:gd name="T25" fmla="*/ 25 h 48"/>
                <a:gd name="T26" fmla="*/ 21 w 64"/>
                <a:gd name="T27" fmla="*/ 19 h 48"/>
                <a:gd name="T28" fmla="*/ 22 w 64"/>
                <a:gd name="T29" fmla="*/ 17 h 48"/>
                <a:gd name="T30" fmla="*/ 27 w 64"/>
                <a:gd name="T31" fmla="*/ 23 h 48"/>
                <a:gd name="T32" fmla="*/ 22 w 64"/>
                <a:gd name="T33" fmla="*/ 26 h 48"/>
                <a:gd name="T34" fmla="*/ 32 w 64"/>
                <a:gd name="T35" fmla="*/ 36 h 48"/>
                <a:gd name="T36" fmla="*/ 36 w 64"/>
                <a:gd name="T37" fmla="*/ 43 h 48"/>
                <a:gd name="T38" fmla="*/ 36 w 64"/>
                <a:gd name="T39" fmla="*/ 47 h 48"/>
                <a:gd name="T40" fmla="*/ 41 w 64"/>
                <a:gd name="T41" fmla="*/ 46 h 48"/>
                <a:gd name="T42" fmla="*/ 55 w 64"/>
                <a:gd name="T43" fmla="*/ 42 h 48"/>
                <a:gd name="T44" fmla="*/ 61 w 64"/>
                <a:gd name="T45" fmla="*/ 33 h 48"/>
                <a:gd name="T46" fmla="*/ 43 w 64"/>
                <a:gd name="T47" fmla="*/ 37 h 48"/>
                <a:gd name="T48" fmla="*/ 36 w 64"/>
                <a:gd name="T49" fmla="*/ 31 h 48"/>
                <a:gd name="T50" fmla="*/ 40 w 64"/>
                <a:gd name="T51" fmla="*/ 27 h 48"/>
                <a:gd name="T52" fmla="*/ 49 w 64"/>
                <a:gd name="T53" fmla="*/ 34 h 48"/>
                <a:gd name="T54" fmla="*/ 43 w 64"/>
                <a:gd name="T5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" h="48">
                  <a:moveTo>
                    <a:pt x="61" y="33"/>
                  </a:moveTo>
                  <a:cubicBezTo>
                    <a:pt x="58" y="28"/>
                    <a:pt x="55" y="23"/>
                    <a:pt x="57" y="16"/>
                  </a:cubicBezTo>
                  <a:cubicBezTo>
                    <a:pt x="59" y="11"/>
                    <a:pt x="57" y="9"/>
                    <a:pt x="53" y="7"/>
                  </a:cubicBezTo>
                  <a:cubicBezTo>
                    <a:pt x="41" y="2"/>
                    <a:pt x="30" y="0"/>
                    <a:pt x="17" y="2"/>
                  </a:cubicBezTo>
                  <a:cubicBezTo>
                    <a:pt x="11" y="3"/>
                    <a:pt x="6" y="3"/>
                    <a:pt x="4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1" y="13"/>
                    <a:pt x="0" y="14"/>
                    <a:pt x="1" y="17"/>
                  </a:cubicBezTo>
                  <a:cubicBezTo>
                    <a:pt x="1" y="19"/>
                    <a:pt x="1" y="21"/>
                    <a:pt x="1" y="23"/>
                  </a:cubicBezTo>
                  <a:cubicBezTo>
                    <a:pt x="0" y="26"/>
                    <a:pt x="2" y="27"/>
                    <a:pt x="4" y="28"/>
                  </a:cubicBezTo>
                  <a:cubicBezTo>
                    <a:pt x="6" y="30"/>
                    <a:pt x="6" y="34"/>
                    <a:pt x="11" y="32"/>
                  </a:cubicBezTo>
                  <a:cubicBezTo>
                    <a:pt x="13" y="31"/>
                    <a:pt x="15" y="30"/>
                    <a:pt x="16" y="27"/>
                  </a:cubicBezTo>
                  <a:cubicBezTo>
                    <a:pt x="16" y="27"/>
                    <a:pt x="17" y="27"/>
                    <a:pt x="17" y="27"/>
                  </a:cubicBezTo>
                  <a:cubicBezTo>
                    <a:pt x="19" y="27"/>
                    <a:pt x="20" y="25"/>
                    <a:pt x="22" y="25"/>
                  </a:cubicBezTo>
                  <a:cubicBezTo>
                    <a:pt x="20" y="23"/>
                    <a:pt x="21" y="21"/>
                    <a:pt x="21" y="19"/>
                  </a:cubicBezTo>
                  <a:cubicBezTo>
                    <a:pt x="21" y="18"/>
                    <a:pt x="21" y="17"/>
                    <a:pt x="22" y="17"/>
                  </a:cubicBezTo>
                  <a:cubicBezTo>
                    <a:pt x="28" y="16"/>
                    <a:pt x="27" y="20"/>
                    <a:pt x="27" y="23"/>
                  </a:cubicBezTo>
                  <a:cubicBezTo>
                    <a:pt x="27" y="26"/>
                    <a:pt x="25" y="28"/>
                    <a:pt x="22" y="26"/>
                  </a:cubicBezTo>
                  <a:cubicBezTo>
                    <a:pt x="23" y="31"/>
                    <a:pt x="24" y="36"/>
                    <a:pt x="32" y="36"/>
                  </a:cubicBezTo>
                  <a:cubicBezTo>
                    <a:pt x="35" y="36"/>
                    <a:pt x="37" y="38"/>
                    <a:pt x="36" y="43"/>
                  </a:cubicBezTo>
                  <a:cubicBezTo>
                    <a:pt x="35" y="44"/>
                    <a:pt x="34" y="46"/>
                    <a:pt x="36" y="47"/>
                  </a:cubicBezTo>
                  <a:cubicBezTo>
                    <a:pt x="38" y="48"/>
                    <a:pt x="40" y="47"/>
                    <a:pt x="41" y="46"/>
                  </a:cubicBezTo>
                  <a:cubicBezTo>
                    <a:pt x="44" y="42"/>
                    <a:pt x="49" y="41"/>
                    <a:pt x="55" y="42"/>
                  </a:cubicBezTo>
                  <a:cubicBezTo>
                    <a:pt x="62" y="44"/>
                    <a:pt x="64" y="40"/>
                    <a:pt x="61" y="33"/>
                  </a:cubicBezTo>
                  <a:close/>
                  <a:moveTo>
                    <a:pt x="43" y="37"/>
                  </a:moveTo>
                  <a:cubicBezTo>
                    <a:pt x="39" y="39"/>
                    <a:pt x="36" y="36"/>
                    <a:pt x="36" y="31"/>
                  </a:cubicBezTo>
                  <a:cubicBezTo>
                    <a:pt x="36" y="29"/>
                    <a:pt x="37" y="27"/>
                    <a:pt x="40" y="27"/>
                  </a:cubicBezTo>
                  <a:cubicBezTo>
                    <a:pt x="46" y="27"/>
                    <a:pt x="50" y="29"/>
                    <a:pt x="49" y="34"/>
                  </a:cubicBezTo>
                  <a:cubicBezTo>
                    <a:pt x="49" y="37"/>
                    <a:pt x="48" y="38"/>
                    <a:pt x="43" y="3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>
              <a:off x="4780" y="2039"/>
              <a:ext cx="48" cy="42"/>
            </a:xfrm>
            <a:custGeom>
              <a:avLst/>
              <a:gdLst>
                <a:gd name="T0" fmla="*/ 21 w 21"/>
                <a:gd name="T1" fmla="*/ 18 h 18"/>
                <a:gd name="T2" fmla="*/ 2 w 21"/>
                <a:gd name="T3" fmla="*/ 9 h 18"/>
                <a:gd name="T4" fmla="*/ 3 w 21"/>
                <a:gd name="T5" fmla="*/ 4 h 18"/>
                <a:gd name="T6" fmla="*/ 21 w 21"/>
                <a:gd name="T7" fmla="*/ 13 h 18"/>
                <a:gd name="T8" fmla="*/ 21 w 2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21" y="18"/>
                  </a:moveTo>
                  <a:cubicBezTo>
                    <a:pt x="13" y="18"/>
                    <a:pt x="9" y="11"/>
                    <a:pt x="2" y="9"/>
                  </a:cubicBezTo>
                  <a:cubicBezTo>
                    <a:pt x="0" y="8"/>
                    <a:pt x="1" y="5"/>
                    <a:pt x="3" y="4"/>
                  </a:cubicBezTo>
                  <a:cubicBezTo>
                    <a:pt x="10" y="0"/>
                    <a:pt x="19" y="5"/>
                    <a:pt x="21" y="13"/>
                  </a:cubicBezTo>
                  <a:cubicBezTo>
                    <a:pt x="21" y="14"/>
                    <a:pt x="21" y="15"/>
                    <a:pt x="21" y="1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>
              <a:off x="5395" y="1358"/>
              <a:ext cx="255" cy="503"/>
            </a:xfrm>
            <a:custGeom>
              <a:avLst/>
              <a:gdLst>
                <a:gd name="T0" fmla="*/ 100 w 110"/>
                <a:gd name="T1" fmla="*/ 55 h 217"/>
                <a:gd name="T2" fmla="*/ 100 w 110"/>
                <a:gd name="T3" fmla="*/ 52 h 217"/>
                <a:gd name="T4" fmla="*/ 96 w 110"/>
                <a:gd name="T5" fmla="*/ 45 h 217"/>
                <a:gd name="T6" fmla="*/ 57 w 110"/>
                <a:gd name="T7" fmla="*/ 65 h 217"/>
                <a:gd name="T8" fmla="*/ 59 w 110"/>
                <a:gd name="T9" fmla="*/ 71 h 217"/>
                <a:gd name="T10" fmla="*/ 61 w 110"/>
                <a:gd name="T11" fmla="*/ 75 h 217"/>
                <a:gd name="T12" fmla="*/ 57 w 110"/>
                <a:gd name="T13" fmla="*/ 78 h 217"/>
                <a:gd name="T14" fmla="*/ 46 w 110"/>
                <a:gd name="T15" fmla="*/ 81 h 217"/>
                <a:gd name="T16" fmla="*/ 42 w 110"/>
                <a:gd name="T17" fmla="*/ 93 h 217"/>
                <a:gd name="T18" fmla="*/ 34 w 110"/>
                <a:gd name="T19" fmla="*/ 101 h 217"/>
                <a:gd name="T20" fmla="*/ 24 w 110"/>
                <a:gd name="T21" fmla="*/ 91 h 217"/>
                <a:gd name="T22" fmla="*/ 25 w 110"/>
                <a:gd name="T23" fmla="*/ 88 h 217"/>
                <a:gd name="T24" fmla="*/ 42 w 110"/>
                <a:gd name="T25" fmla="*/ 78 h 217"/>
                <a:gd name="T26" fmla="*/ 48 w 110"/>
                <a:gd name="T27" fmla="*/ 67 h 217"/>
                <a:gd name="T28" fmla="*/ 52 w 110"/>
                <a:gd name="T29" fmla="*/ 47 h 217"/>
                <a:gd name="T30" fmla="*/ 54 w 110"/>
                <a:gd name="T31" fmla="*/ 34 h 217"/>
                <a:gd name="T32" fmla="*/ 44 w 110"/>
                <a:gd name="T33" fmla="*/ 30 h 217"/>
                <a:gd name="T34" fmla="*/ 43 w 110"/>
                <a:gd name="T35" fmla="*/ 20 h 217"/>
                <a:gd name="T36" fmla="*/ 55 w 110"/>
                <a:gd name="T37" fmla="*/ 3 h 217"/>
                <a:gd name="T38" fmla="*/ 42 w 110"/>
                <a:gd name="T39" fmla="*/ 4 h 217"/>
                <a:gd name="T40" fmla="*/ 36 w 110"/>
                <a:gd name="T41" fmla="*/ 8 h 217"/>
                <a:gd name="T42" fmla="*/ 36 w 110"/>
                <a:gd name="T43" fmla="*/ 8 h 217"/>
                <a:gd name="T44" fmla="*/ 15 w 110"/>
                <a:gd name="T45" fmla="*/ 35 h 217"/>
                <a:gd name="T46" fmla="*/ 12 w 110"/>
                <a:gd name="T47" fmla="*/ 40 h 217"/>
                <a:gd name="T48" fmla="*/ 7 w 110"/>
                <a:gd name="T49" fmla="*/ 68 h 217"/>
                <a:gd name="T50" fmla="*/ 9 w 110"/>
                <a:gd name="T51" fmla="*/ 87 h 217"/>
                <a:gd name="T52" fmla="*/ 11 w 110"/>
                <a:gd name="T53" fmla="*/ 91 h 217"/>
                <a:gd name="T54" fmla="*/ 20 w 110"/>
                <a:gd name="T55" fmla="*/ 100 h 217"/>
                <a:gd name="T56" fmla="*/ 19 w 110"/>
                <a:gd name="T57" fmla="*/ 103 h 217"/>
                <a:gd name="T58" fmla="*/ 18 w 110"/>
                <a:gd name="T59" fmla="*/ 105 h 217"/>
                <a:gd name="T60" fmla="*/ 17 w 110"/>
                <a:gd name="T61" fmla="*/ 131 h 217"/>
                <a:gd name="T62" fmla="*/ 29 w 110"/>
                <a:gd name="T63" fmla="*/ 138 h 217"/>
                <a:gd name="T64" fmla="*/ 26 w 110"/>
                <a:gd name="T65" fmla="*/ 158 h 217"/>
                <a:gd name="T66" fmla="*/ 29 w 110"/>
                <a:gd name="T67" fmla="*/ 188 h 217"/>
                <a:gd name="T68" fmla="*/ 40 w 110"/>
                <a:gd name="T69" fmla="*/ 193 h 217"/>
                <a:gd name="T70" fmla="*/ 63 w 110"/>
                <a:gd name="T71" fmla="*/ 217 h 217"/>
                <a:gd name="T72" fmla="*/ 65 w 110"/>
                <a:gd name="T73" fmla="*/ 211 h 217"/>
                <a:gd name="T74" fmla="*/ 64 w 110"/>
                <a:gd name="T75" fmla="*/ 210 h 217"/>
                <a:gd name="T76" fmla="*/ 46 w 110"/>
                <a:gd name="T77" fmla="*/ 178 h 217"/>
                <a:gd name="T78" fmla="*/ 46 w 110"/>
                <a:gd name="T79" fmla="*/ 169 h 217"/>
                <a:gd name="T80" fmla="*/ 45 w 110"/>
                <a:gd name="T81" fmla="*/ 167 h 217"/>
                <a:gd name="T82" fmla="*/ 41 w 110"/>
                <a:gd name="T83" fmla="*/ 158 h 217"/>
                <a:gd name="T84" fmla="*/ 43 w 110"/>
                <a:gd name="T85" fmla="*/ 140 h 217"/>
                <a:gd name="T86" fmla="*/ 43 w 110"/>
                <a:gd name="T87" fmla="*/ 129 h 217"/>
                <a:gd name="T88" fmla="*/ 44 w 110"/>
                <a:gd name="T89" fmla="*/ 128 h 217"/>
                <a:gd name="T90" fmla="*/ 58 w 110"/>
                <a:gd name="T91" fmla="*/ 128 h 217"/>
                <a:gd name="T92" fmla="*/ 81 w 110"/>
                <a:gd name="T93" fmla="*/ 133 h 217"/>
                <a:gd name="T94" fmla="*/ 83 w 110"/>
                <a:gd name="T95" fmla="*/ 134 h 217"/>
                <a:gd name="T96" fmla="*/ 87 w 110"/>
                <a:gd name="T97" fmla="*/ 136 h 217"/>
                <a:gd name="T98" fmla="*/ 90 w 110"/>
                <a:gd name="T99" fmla="*/ 138 h 217"/>
                <a:gd name="T100" fmla="*/ 96 w 110"/>
                <a:gd name="T101" fmla="*/ 139 h 217"/>
                <a:gd name="T102" fmla="*/ 77 w 110"/>
                <a:gd name="T103" fmla="*/ 116 h 217"/>
                <a:gd name="T104" fmla="*/ 64 w 110"/>
                <a:gd name="T105" fmla="*/ 106 h 217"/>
                <a:gd name="T106" fmla="*/ 67 w 110"/>
                <a:gd name="T107" fmla="*/ 102 h 217"/>
                <a:gd name="T108" fmla="*/ 67 w 110"/>
                <a:gd name="T109" fmla="*/ 102 h 217"/>
                <a:gd name="T110" fmla="*/ 70 w 110"/>
                <a:gd name="T111" fmla="*/ 100 h 217"/>
                <a:gd name="T112" fmla="*/ 72 w 110"/>
                <a:gd name="T113" fmla="*/ 97 h 217"/>
                <a:gd name="T114" fmla="*/ 80 w 110"/>
                <a:gd name="T115" fmla="*/ 94 h 217"/>
                <a:gd name="T116" fmla="*/ 89 w 110"/>
                <a:gd name="T117" fmla="*/ 90 h 217"/>
                <a:gd name="T118" fmla="*/ 99 w 110"/>
                <a:gd name="T119" fmla="*/ 82 h 217"/>
                <a:gd name="T120" fmla="*/ 100 w 110"/>
                <a:gd name="T121" fmla="*/ 55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" h="217">
                  <a:moveTo>
                    <a:pt x="100" y="55"/>
                  </a:moveTo>
                  <a:cubicBezTo>
                    <a:pt x="99" y="54"/>
                    <a:pt x="100" y="53"/>
                    <a:pt x="100" y="52"/>
                  </a:cubicBezTo>
                  <a:cubicBezTo>
                    <a:pt x="104" y="46"/>
                    <a:pt x="100" y="45"/>
                    <a:pt x="96" y="45"/>
                  </a:cubicBezTo>
                  <a:cubicBezTo>
                    <a:pt x="81" y="47"/>
                    <a:pt x="68" y="54"/>
                    <a:pt x="57" y="65"/>
                  </a:cubicBezTo>
                  <a:cubicBezTo>
                    <a:pt x="55" y="67"/>
                    <a:pt x="55" y="70"/>
                    <a:pt x="59" y="71"/>
                  </a:cubicBezTo>
                  <a:cubicBezTo>
                    <a:pt x="61" y="72"/>
                    <a:pt x="62" y="73"/>
                    <a:pt x="61" y="75"/>
                  </a:cubicBezTo>
                  <a:cubicBezTo>
                    <a:pt x="61" y="77"/>
                    <a:pt x="59" y="78"/>
                    <a:pt x="57" y="78"/>
                  </a:cubicBezTo>
                  <a:cubicBezTo>
                    <a:pt x="53" y="78"/>
                    <a:pt x="50" y="80"/>
                    <a:pt x="46" y="81"/>
                  </a:cubicBezTo>
                  <a:cubicBezTo>
                    <a:pt x="45" y="85"/>
                    <a:pt x="42" y="88"/>
                    <a:pt x="42" y="93"/>
                  </a:cubicBezTo>
                  <a:cubicBezTo>
                    <a:pt x="42" y="97"/>
                    <a:pt x="39" y="101"/>
                    <a:pt x="34" y="101"/>
                  </a:cubicBezTo>
                  <a:cubicBezTo>
                    <a:pt x="32" y="102"/>
                    <a:pt x="24" y="94"/>
                    <a:pt x="24" y="91"/>
                  </a:cubicBezTo>
                  <a:cubicBezTo>
                    <a:pt x="24" y="90"/>
                    <a:pt x="24" y="89"/>
                    <a:pt x="25" y="88"/>
                  </a:cubicBezTo>
                  <a:cubicBezTo>
                    <a:pt x="31" y="85"/>
                    <a:pt x="35" y="79"/>
                    <a:pt x="42" y="78"/>
                  </a:cubicBezTo>
                  <a:cubicBezTo>
                    <a:pt x="44" y="74"/>
                    <a:pt x="46" y="70"/>
                    <a:pt x="48" y="67"/>
                  </a:cubicBezTo>
                  <a:cubicBezTo>
                    <a:pt x="51" y="60"/>
                    <a:pt x="53" y="53"/>
                    <a:pt x="52" y="47"/>
                  </a:cubicBezTo>
                  <a:cubicBezTo>
                    <a:pt x="50" y="41"/>
                    <a:pt x="52" y="38"/>
                    <a:pt x="54" y="34"/>
                  </a:cubicBezTo>
                  <a:cubicBezTo>
                    <a:pt x="50" y="33"/>
                    <a:pt x="47" y="31"/>
                    <a:pt x="44" y="30"/>
                  </a:cubicBezTo>
                  <a:cubicBezTo>
                    <a:pt x="38" y="27"/>
                    <a:pt x="38" y="26"/>
                    <a:pt x="43" y="20"/>
                  </a:cubicBezTo>
                  <a:cubicBezTo>
                    <a:pt x="47" y="14"/>
                    <a:pt x="51" y="9"/>
                    <a:pt x="55" y="3"/>
                  </a:cubicBezTo>
                  <a:cubicBezTo>
                    <a:pt x="46" y="0"/>
                    <a:pt x="46" y="0"/>
                    <a:pt x="42" y="4"/>
                  </a:cubicBezTo>
                  <a:cubicBezTo>
                    <a:pt x="40" y="5"/>
                    <a:pt x="39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0" y="18"/>
                    <a:pt x="23" y="26"/>
                    <a:pt x="15" y="35"/>
                  </a:cubicBezTo>
                  <a:cubicBezTo>
                    <a:pt x="14" y="36"/>
                    <a:pt x="12" y="37"/>
                    <a:pt x="12" y="40"/>
                  </a:cubicBezTo>
                  <a:cubicBezTo>
                    <a:pt x="12" y="56"/>
                    <a:pt x="11" y="56"/>
                    <a:pt x="7" y="68"/>
                  </a:cubicBezTo>
                  <a:cubicBezTo>
                    <a:pt x="5" y="74"/>
                    <a:pt x="0" y="81"/>
                    <a:pt x="9" y="87"/>
                  </a:cubicBezTo>
                  <a:cubicBezTo>
                    <a:pt x="10" y="88"/>
                    <a:pt x="11" y="89"/>
                    <a:pt x="11" y="91"/>
                  </a:cubicBezTo>
                  <a:cubicBezTo>
                    <a:pt x="10" y="98"/>
                    <a:pt x="15" y="99"/>
                    <a:pt x="20" y="100"/>
                  </a:cubicBezTo>
                  <a:cubicBezTo>
                    <a:pt x="20" y="102"/>
                    <a:pt x="20" y="103"/>
                    <a:pt x="19" y="103"/>
                  </a:cubicBezTo>
                  <a:cubicBezTo>
                    <a:pt x="19" y="104"/>
                    <a:pt x="18" y="104"/>
                    <a:pt x="18" y="105"/>
                  </a:cubicBezTo>
                  <a:cubicBezTo>
                    <a:pt x="13" y="113"/>
                    <a:pt x="15" y="122"/>
                    <a:pt x="17" y="131"/>
                  </a:cubicBezTo>
                  <a:cubicBezTo>
                    <a:pt x="19" y="137"/>
                    <a:pt x="25" y="134"/>
                    <a:pt x="29" y="138"/>
                  </a:cubicBezTo>
                  <a:cubicBezTo>
                    <a:pt x="25" y="144"/>
                    <a:pt x="27" y="151"/>
                    <a:pt x="26" y="158"/>
                  </a:cubicBezTo>
                  <a:cubicBezTo>
                    <a:pt x="25" y="168"/>
                    <a:pt x="24" y="178"/>
                    <a:pt x="29" y="188"/>
                  </a:cubicBezTo>
                  <a:cubicBezTo>
                    <a:pt x="37" y="186"/>
                    <a:pt x="37" y="186"/>
                    <a:pt x="40" y="193"/>
                  </a:cubicBezTo>
                  <a:cubicBezTo>
                    <a:pt x="45" y="204"/>
                    <a:pt x="50" y="214"/>
                    <a:pt x="63" y="217"/>
                  </a:cubicBezTo>
                  <a:cubicBezTo>
                    <a:pt x="66" y="216"/>
                    <a:pt x="65" y="213"/>
                    <a:pt x="65" y="211"/>
                  </a:cubicBezTo>
                  <a:cubicBezTo>
                    <a:pt x="64" y="210"/>
                    <a:pt x="64" y="210"/>
                    <a:pt x="64" y="210"/>
                  </a:cubicBezTo>
                  <a:cubicBezTo>
                    <a:pt x="56" y="201"/>
                    <a:pt x="52" y="189"/>
                    <a:pt x="46" y="178"/>
                  </a:cubicBezTo>
                  <a:cubicBezTo>
                    <a:pt x="45" y="175"/>
                    <a:pt x="44" y="172"/>
                    <a:pt x="46" y="169"/>
                  </a:cubicBezTo>
                  <a:cubicBezTo>
                    <a:pt x="46" y="168"/>
                    <a:pt x="45" y="168"/>
                    <a:pt x="45" y="167"/>
                  </a:cubicBezTo>
                  <a:cubicBezTo>
                    <a:pt x="41" y="165"/>
                    <a:pt x="40" y="162"/>
                    <a:pt x="41" y="158"/>
                  </a:cubicBezTo>
                  <a:cubicBezTo>
                    <a:pt x="43" y="152"/>
                    <a:pt x="46" y="147"/>
                    <a:pt x="43" y="140"/>
                  </a:cubicBezTo>
                  <a:cubicBezTo>
                    <a:pt x="38" y="136"/>
                    <a:pt x="39" y="132"/>
                    <a:pt x="43" y="129"/>
                  </a:cubicBezTo>
                  <a:cubicBezTo>
                    <a:pt x="44" y="129"/>
                    <a:pt x="44" y="128"/>
                    <a:pt x="44" y="128"/>
                  </a:cubicBezTo>
                  <a:cubicBezTo>
                    <a:pt x="50" y="123"/>
                    <a:pt x="52" y="123"/>
                    <a:pt x="58" y="128"/>
                  </a:cubicBezTo>
                  <a:cubicBezTo>
                    <a:pt x="65" y="133"/>
                    <a:pt x="73" y="132"/>
                    <a:pt x="81" y="133"/>
                  </a:cubicBezTo>
                  <a:cubicBezTo>
                    <a:pt x="82" y="132"/>
                    <a:pt x="83" y="132"/>
                    <a:pt x="83" y="134"/>
                  </a:cubicBezTo>
                  <a:cubicBezTo>
                    <a:pt x="84" y="135"/>
                    <a:pt x="86" y="135"/>
                    <a:pt x="87" y="136"/>
                  </a:cubicBezTo>
                  <a:cubicBezTo>
                    <a:pt x="88" y="136"/>
                    <a:pt x="89" y="136"/>
                    <a:pt x="90" y="138"/>
                  </a:cubicBezTo>
                  <a:cubicBezTo>
                    <a:pt x="92" y="138"/>
                    <a:pt x="94" y="139"/>
                    <a:pt x="96" y="139"/>
                  </a:cubicBezTo>
                  <a:cubicBezTo>
                    <a:pt x="97" y="121"/>
                    <a:pt x="97" y="121"/>
                    <a:pt x="77" y="116"/>
                  </a:cubicBezTo>
                  <a:cubicBezTo>
                    <a:pt x="71" y="114"/>
                    <a:pt x="68" y="110"/>
                    <a:pt x="64" y="106"/>
                  </a:cubicBezTo>
                  <a:cubicBezTo>
                    <a:pt x="62" y="104"/>
                    <a:pt x="64" y="102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67" y="101"/>
                    <a:pt x="68" y="100"/>
                    <a:pt x="70" y="100"/>
                  </a:cubicBezTo>
                  <a:cubicBezTo>
                    <a:pt x="70" y="99"/>
                    <a:pt x="71" y="98"/>
                    <a:pt x="72" y="97"/>
                  </a:cubicBezTo>
                  <a:cubicBezTo>
                    <a:pt x="74" y="94"/>
                    <a:pt x="76" y="93"/>
                    <a:pt x="80" y="94"/>
                  </a:cubicBezTo>
                  <a:cubicBezTo>
                    <a:pt x="83" y="93"/>
                    <a:pt x="86" y="92"/>
                    <a:pt x="89" y="90"/>
                  </a:cubicBezTo>
                  <a:cubicBezTo>
                    <a:pt x="92" y="88"/>
                    <a:pt x="99" y="84"/>
                    <a:pt x="99" y="82"/>
                  </a:cubicBezTo>
                  <a:cubicBezTo>
                    <a:pt x="97" y="73"/>
                    <a:pt x="110" y="64"/>
                    <a:pt x="100" y="5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>
              <a:off x="5451" y="186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>
              <a:off x="5460" y="1794"/>
              <a:ext cx="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>
              <a:off x="5344" y="1761"/>
              <a:ext cx="151" cy="121"/>
            </a:xfrm>
            <a:custGeom>
              <a:avLst/>
              <a:gdLst>
                <a:gd name="T0" fmla="*/ 42 w 65"/>
                <a:gd name="T1" fmla="*/ 10 h 52"/>
                <a:gd name="T2" fmla="*/ 35 w 65"/>
                <a:gd name="T3" fmla="*/ 9 h 52"/>
                <a:gd name="T4" fmla="*/ 27 w 65"/>
                <a:gd name="T5" fmla="*/ 10 h 52"/>
                <a:gd name="T6" fmla="*/ 9 w 65"/>
                <a:gd name="T7" fmla="*/ 3 h 52"/>
                <a:gd name="T8" fmla="*/ 8 w 65"/>
                <a:gd name="T9" fmla="*/ 0 h 52"/>
                <a:gd name="T10" fmla="*/ 7 w 65"/>
                <a:gd name="T11" fmla="*/ 0 h 52"/>
                <a:gd name="T12" fmla="*/ 6 w 65"/>
                <a:gd name="T13" fmla="*/ 0 h 52"/>
                <a:gd name="T14" fmla="*/ 0 w 65"/>
                <a:gd name="T15" fmla="*/ 6 h 52"/>
                <a:gd name="T16" fmla="*/ 6 w 65"/>
                <a:gd name="T17" fmla="*/ 15 h 52"/>
                <a:gd name="T18" fmla="*/ 9 w 65"/>
                <a:gd name="T19" fmla="*/ 25 h 52"/>
                <a:gd name="T20" fmla="*/ 11 w 65"/>
                <a:gd name="T21" fmla="*/ 35 h 52"/>
                <a:gd name="T22" fmla="*/ 14 w 65"/>
                <a:gd name="T23" fmla="*/ 43 h 52"/>
                <a:gd name="T24" fmla="*/ 22 w 65"/>
                <a:gd name="T25" fmla="*/ 38 h 52"/>
                <a:gd name="T26" fmla="*/ 26 w 65"/>
                <a:gd name="T27" fmla="*/ 34 h 52"/>
                <a:gd name="T28" fmla="*/ 33 w 65"/>
                <a:gd name="T29" fmla="*/ 35 h 52"/>
                <a:gd name="T30" fmla="*/ 36 w 65"/>
                <a:gd name="T31" fmla="*/ 44 h 52"/>
                <a:gd name="T32" fmla="*/ 40 w 65"/>
                <a:gd name="T33" fmla="*/ 43 h 52"/>
                <a:gd name="T34" fmla="*/ 46 w 65"/>
                <a:gd name="T35" fmla="*/ 45 h 52"/>
                <a:gd name="T36" fmla="*/ 49 w 65"/>
                <a:gd name="T37" fmla="*/ 48 h 52"/>
                <a:gd name="T38" fmla="*/ 60 w 65"/>
                <a:gd name="T39" fmla="*/ 48 h 52"/>
                <a:gd name="T40" fmla="*/ 61 w 65"/>
                <a:gd name="T41" fmla="*/ 37 h 52"/>
                <a:gd name="T42" fmla="*/ 51 w 65"/>
                <a:gd name="T43" fmla="*/ 35 h 52"/>
                <a:gd name="T44" fmla="*/ 45 w 65"/>
                <a:gd name="T45" fmla="*/ 28 h 52"/>
                <a:gd name="T46" fmla="*/ 50 w 65"/>
                <a:gd name="T47" fmla="*/ 14 h 52"/>
                <a:gd name="T48" fmla="*/ 42 w 65"/>
                <a:gd name="T4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52">
                  <a:moveTo>
                    <a:pt x="42" y="10"/>
                  </a:moveTo>
                  <a:cubicBezTo>
                    <a:pt x="40" y="8"/>
                    <a:pt x="37" y="5"/>
                    <a:pt x="35" y="9"/>
                  </a:cubicBezTo>
                  <a:cubicBezTo>
                    <a:pt x="32" y="13"/>
                    <a:pt x="30" y="11"/>
                    <a:pt x="27" y="10"/>
                  </a:cubicBezTo>
                  <a:cubicBezTo>
                    <a:pt x="21" y="8"/>
                    <a:pt x="16" y="2"/>
                    <a:pt x="9" y="3"/>
                  </a:cubicBezTo>
                  <a:cubicBezTo>
                    <a:pt x="9" y="3"/>
                    <a:pt x="9" y="1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1" y="2"/>
                    <a:pt x="0" y="6"/>
                  </a:cubicBezTo>
                  <a:cubicBezTo>
                    <a:pt x="4" y="8"/>
                    <a:pt x="8" y="8"/>
                    <a:pt x="6" y="15"/>
                  </a:cubicBezTo>
                  <a:cubicBezTo>
                    <a:pt x="5" y="18"/>
                    <a:pt x="6" y="24"/>
                    <a:pt x="9" y="25"/>
                  </a:cubicBezTo>
                  <a:cubicBezTo>
                    <a:pt x="17" y="27"/>
                    <a:pt x="12" y="32"/>
                    <a:pt x="11" y="35"/>
                  </a:cubicBezTo>
                  <a:cubicBezTo>
                    <a:pt x="10" y="39"/>
                    <a:pt x="9" y="42"/>
                    <a:pt x="14" y="43"/>
                  </a:cubicBezTo>
                  <a:cubicBezTo>
                    <a:pt x="17" y="44"/>
                    <a:pt x="23" y="46"/>
                    <a:pt x="22" y="38"/>
                  </a:cubicBezTo>
                  <a:cubicBezTo>
                    <a:pt x="22" y="35"/>
                    <a:pt x="24" y="35"/>
                    <a:pt x="26" y="34"/>
                  </a:cubicBezTo>
                  <a:cubicBezTo>
                    <a:pt x="29" y="31"/>
                    <a:pt x="32" y="30"/>
                    <a:pt x="33" y="35"/>
                  </a:cubicBezTo>
                  <a:cubicBezTo>
                    <a:pt x="33" y="38"/>
                    <a:pt x="32" y="42"/>
                    <a:pt x="36" y="44"/>
                  </a:cubicBezTo>
                  <a:cubicBezTo>
                    <a:pt x="37" y="43"/>
                    <a:pt x="39" y="43"/>
                    <a:pt x="40" y="43"/>
                  </a:cubicBezTo>
                  <a:cubicBezTo>
                    <a:pt x="43" y="40"/>
                    <a:pt x="46" y="40"/>
                    <a:pt x="46" y="45"/>
                  </a:cubicBezTo>
                  <a:cubicBezTo>
                    <a:pt x="48" y="46"/>
                    <a:pt x="48" y="46"/>
                    <a:pt x="49" y="48"/>
                  </a:cubicBezTo>
                  <a:cubicBezTo>
                    <a:pt x="52" y="52"/>
                    <a:pt x="56" y="49"/>
                    <a:pt x="60" y="48"/>
                  </a:cubicBezTo>
                  <a:cubicBezTo>
                    <a:pt x="65" y="46"/>
                    <a:pt x="65" y="41"/>
                    <a:pt x="61" y="37"/>
                  </a:cubicBezTo>
                  <a:cubicBezTo>
                    <a:pt x="58" y="35"/>
                    <a:pt x="55" y="34"/>
                    <a:pt x="51" y="35"/>
                  </a:cubicBezTo>
                  <a:cubicBezTo>
                    <a:pt x="46" y="36"/>
                    <a:pt x="44" y="31"/>
                    <a:pt x="45" y="28"/>
                  </a:cubicBezTo>
                  <a:cubicBezTo>
                    <a:pt x="48" y="24"/>
                    <a:pt x="47" y="18"/>
                    <a:pt x="50" y="14"/>
                  </a:cubicBezTo>
                  <a:cubicBezTo>
                    <a:pt x="46" y="18"/>
                    <a:pt x="44" y="13"/>
                    <a:pt x="42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>
              <a:off x="5523" y="1286"/>
              <a:ext cx="104" cy="104"/>
            </a:xfrm>
            <a:custGeom>
              <a:avLst/>
              <a:gdLst>
                <a:gd name="T0" fmla="*/ 3 w 45"/>
                <a:gd name="T1" fmla="*/ 25 h 45"/>
                <a:gd name="T2" fmla="*/ 10 w 45"/>
                <a:gd name="T3" fmla="*/ 38 h 45"/>
                <a:gd name="T4" fmla="*/ 18 w 45"/>
                <a:gd name="T5" fmla="*/ 45 h 45"/>
                <a:gd name="T6" fmla="*/ 40 w 45"/>
                <a:gd name="T7" fmla="*/ 30 h 45"/>
                <a:gd name="T8" fmla="*/ 44 w 45"/>
                <a:gd name="T9" fmla="*/ 16 h 45"/>
                <a:gd name="T10" fmla="*/ 36 w 45"/>
                <a:gd name="T11" fmla="*/ 1 h 45"/>
                <a:gd name="T12" fmla="*/ 34 w 45"/>
                <a:gd name="T13" fmla="*/ 1 h 45"/>
                <a:gd name="T14" fmla="*/ 13 w 45"/>
                <a:gd name="T15" fmla="*/ 18 h 45"/>
                <a:gd name="T16" fmla="*/ 8 w 45"/>
                <a:gd name="T17" fmla="*/ 19 h 45"/>
                <a:gd name="T18" fmla="*/ 3 w 45"/>
                <a:gd name="T19" fmla="*/ 19 h 45"/>
                <a:gd name="T20" fmla="*/ 3 w 45"/>
                <a:gd name="T21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45">
                  <a:moveTo>
                    <a:pt x="3" y="25"/>
                  </a:moveTo>
                  <a:cubicBezTo>
                    <a:pt x="9" y="27"/>
                    <a:pt x="10" y="32"/>
                    <a:pt x="10" y="38"/>
                  </a:cubicBezTo>
                  <a:cubicBezTo>
                    <a:pt x="11" y="42"/>
                    <a:pt x="14" y="45"/>
                    <a:pt x="18" y="45"/>
                  </a:cubicBezTo>
                  <a:cubicBezTo>
                    <a:pt x="32" y="45"/>
                    <a:pt x="35" y="42"/>
                    <a:pt x="40" y="30"/>
                  </a:cubicBezTo>
                  <a:cubicBezTo>
                    <a:pt x="42" y="25"/>
                    <a:pt x="43" y="21"/>
                    <a:pt x="44" y="16"/>
                  </a:cubicBezTo>
                  <a:cubicBezTo>
                    <a:pt x="45" y="13"/>
                    <a:pt x="39" y="1"/>
                    <a:pt x="36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7" y="6"/>
                    <a:pt x="16" y="8"/>
                    <a:pt x="13" y="18"/>
                  </a:cubicBezTo>
                  <a:cubicBezTo>
                    <a:pt x="12" y="21"/>
                    <a:pt x="10" y="22"/>
                    <a:pt x="8" y="19"/>
                  </a:cubicBezTo>
                  <a:cubicBezTo>
                    <a:pt x="6" y="17"/>
                    <a:pt x="5" y="17"/>
                    <a:pt x="3" y="19"/>
                  </a:cubicBezTo>
                  <a:cubicBezTo>
                    <a:pt x="2" y="21"/>
                    <a:pt x="0" y="24"/>
                    <a:pt x="3" y="2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auto">
            <a:xfrm>
              <a:off x="4886" y="2000"/>
              <a:ext cx="371" cy="146"/>
            </a:xfrm>
            <a:custGeom>
              <a:avLst/>
              <a:gdLst>
                <a:gd name="T0" fmla="*/ 154 w 160"/>
                <a:gd name="T1" fmla="*/ 13 h 63"/>
                <a:gd name="T2" fmla="*/ 140 w 160"/>
                <a:gd name="T3" fmla="*/ 13 h 63"/>
                <a:gd name="T4" fmla="*/ 114 w 160"/>
                <a:gd name="T5" fmla="*/ 12 h 63"/>
                <a:gd name="T6" fmla="*/ 89 w 160"/>
                <a:gd name="T7" fmla="*/ 10 h 63"/>
                <a:gd name="T8" fmla="*/ 80 w 160"/>
                <a:gd name="T9" fmla="*/ 10 h 63"/>
                <a:gd name="T10" fmla="*/ 76 w 160"/>
                <a:gd name="T11" fmla="*/ 10 h 63"/>
                <a:gd name="T12" fmla="*/ 63 w 160"/>
                <a:gd name="T13" fmla="*/ 5 h 63"/>
                <a:gd name="T14" fmla="*/ 51 w 160"/>
                <a:gd name="T15" fmla="*/ 3 h 63"/>
                <a:gd name="T16" fmla="*/ 50 w 160"/>
                <a:gd name="T17" fmla="*/ 3 h 63"/>
                <a:gd name="T18" fmla="*/ 38 w 160"/>
                <a:gd name="T19" fmla="*/ 3 h 63"/>
                <a:gd name="T20" fmla="*/ 22 w 160"/>
                <a:gd name="T21" fmla="*/ 1 h 63"/>
                <a:gd name="T22" fmla="*/ 3 w 160"/>
                <a:gd name="T23" fmla="*/ 19 h 63"/>
                <a:gd name="T24" fmla="*/ 2 w 160"/>
                <a:gd name="T25" fmla="*/ 26 h 63"/>
                <a:gd name="T26" fmla="*/ 5 w 160"/>
                <a:gd name="T27" fmla="*/ 31 h 63"/>
                <a:gd name="T28" fmla="*/ 12 w 160"/>
                <a:gd name="T29" fmla="*/ 31 h 63"/>
                <a:gd name="T30" fmla="*/ 52 w 160"/>
                <a:gd name="T31" fmla="*/ 23 h 63"/>
                <a:gd name="T32" fmla="*/ 54 w 160"/>
                <a:gd name="T33" fmla="*/ 22 h 63"/>
                <a:gd name="T34" fmla="*/ 76 w 160"/>
                <a:gd name="T35" fmla="*/ 20 h 63"/>
                <a:gd name="T36" fmla="*/ 82 w 160"/>
                <a:gd name="T37" fmla="*/ 22 h 63"/>
                <a:gd name="T38" fmla="*/ 93 w 160"/>
                <a:gd name="T39" fmla="*/ 24 h 63"/>
                <a:gd name="T40" fmla="*/ 117 w 160"/>
                <a:gd name="T41" fmla="*/ 23 h 63"/>
                <a:gd name="T42" fmla="*/ 124 w 160"/>
                <a:gd name="T43" fmla="*/ 61 h 63"/>
                <a:gd name="T44" fmla="*/ 129 w 160"/>
                <a:gd name="T45" fmla="*/ 62 h 63"/>
                <a:gd name="T46" fmla="*/ 131 w 160"/>
                <a:gd name="T47" fmla="*/ 57 h 63"/>
                <a:gd name="T48" fmla="*/ 127 w 160"/>
                <a:gd name="T49" fmla="*/ 50 h 63"/>
                <a:gd name="T50" fmla="*/ 123 w 160"/>
                <a:gd name="T51" fmla="*/ 37 h 63"/>
                <a:gd name="T52" fmla="*/ 120 w 160"/>
                <a:gd name="T53" fmla="*/ 23 h 63"/>
                <a:gd name="T54" fmla="*/ 160 w 160"/>
                <a:gd name="T55" fmla="*/ 16 h 63"/>
                <a:gd name="T56" fmla="*/ 154 w 160"/>
                <a:gd name="T57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63">
                  <a:moveTo>
                    <a:pt x="154" y="13"/>
                  </a:moveTo>
                  <a:cubicBezTo>
                    <a:pt x="149" y="15"/>
                    <a:pt x="145" y="13"/>
                    <a:pt x="140" y="13"/>
                  </a:cubicBezTo>
                  <a:cubicBezTo>
                    <a:pt x="131" y="12"/>
                    <a:pt x="123" y="12"/>
                    <a:pt x="114" y="12"/>
                  </a:cubicBezTo>
                  <a:cubicBezTo>
                    <a:pt x="106" y="12"/>
                    <a:pt x="97" y="15"/>
                    <a:pt x="89" y="10"/>
                  </a:cubicBezTo>
                  <a:cubicBezTo>
                    <a:pt x="87" y="9"/>
                    <a:pt x="83" y="9"/>
                    <a:pt x="80" y="10"/>
                  </a:cubicBezTo>
                  <a:cubicBezTo>
                    <a:pt x="79" y="11"/>
                    <a:pt x="77" y="12"/>
                    <a:pt x="76" y="10"/>
                  </a:cubicBezTo>
                  <a:cubicBezTo>
                    <a:pt x="73" y="6"/>
                    <a:pt x="67" y="5"/>
                    <a:pt x="63" y="5"/>
                  </a:cubicBezTo>
                  <a:cubicBezTo>
                    <a:pt x="58" y="6"/>
                    <a:pt x="54" y="9"/>
                    <a:pt x="51" y="3"/>
                  </a:cubicBezTo>
                  <a:cubicBezTo>
                    <a:pt x="51" y="3"/>
                    <a:pt x="50" y="3"/>
                    <a:pt x="50" y="3"/>
                  </a:cubicBezTo>
                  <a:cubicBezTo>
                    <a:pt x="46" y="7"/>
                    <a:pt x="42" y="4"/>
                    <a:pt x="38" y="3"/>
                  </a:cubicBezTo>
                  <a:cubicBezTo>
                    <a:pt x="33" y="2"/>
                    <a:pt x="27" y="1"/>
                    <a:pt x="22" y="1"/>
                  </a:cubicBezTo>
                  <a:cubicBezTo>
                    <a:pt x="6" y="0"/>
                    <a:pt x="2" y="4"/>
                    <a:pt x="3" y="19"/>
                  </a:cubicBezTo>
                  <a:cubicBezTo>
                    <a:pt x="4" y="22"/>
                    <a:pt x="5" y="24"/>
                    <a:pt x="2" y="26"/>
                  </a:cubicBezTo>
                  <a:cubicBezTo>
                    <a:pt x="0" y="29"/>
                    <a:pt x="3" y="30"/>
                    <a:pt x="5" y="31"/>
                  </a:cubicBezTo>
                  <a:cubicBezTo>
                    <a:pt x="7" y="32"/>
                    <a:pt x="10" y="31"/>
                    <a:pt x="12" y="31"/>
                  </a:cubicBezTo>
                  <a:cubicBezTo>
                    <a:pt x="26" y="30"/>
                    <a:pt x="37" y="19"/>
                    <a:pt x="52" y="23"/>
                  </a:cubicBezTo>
                  <a:cubicBezTo>
                    <a:pt x="52" y="23"/>
                    <a:pt x="53" y="22"/>
                    <a:pt x="54" y="22"/>
                  </a:cubicBezTo>
                  <a:cubicBezTo>
                    <a:pt x="61" y="20"/>
                    <a:pt x="68" y="20"/>
                    <a:pt x="76" y="20"/>
                  </a:cubicBezTo>
                  <a:cubicBezTo>
                    <a:pt x="78" y="20"/>
                    <a:pt x="81" y="20"/>
                    <a:pt x="82" y="22"/>
                  </a:cubicBezTo>
                  <a:cubicBezTo>
                    <a:pt x="85" y="26"/>
                    <a:pt x="89" y="25"/>
                    <a:pt x="93" y="24"/>
                  </a:cubicBezTo>
                  <a:cubicBezTo>
                    <a:pt x="101" y="23"/>
                    <a:pt x="108" y="22"/>
                    <a:pt x="117" y="23"/>
                  </a:cubicBezTo>
                  <a:cubicBezTo>
                    <a:pt x="108" y="38"/>
                    <a:pt x="119" y="49"/>
                    <a:pt x="124" y="61"/>
                  </a:cubicBezTo>
                  <a:cubicBezTo>
                    <a:pt x="125" y="62"/>
                    <a:pt x="127" y="63"/>
                    <a:pt x="129" y="62"/>
                  </a:cubicBezTo>
                  <a:cubicBezTo>
                    <a:pt x="131" y="61"/>
                    <a:pt x="131" y="59"/>
                    <a:pt x="131" y="57"/>
                  </a:cubicBezTo>
                  <a:cubicBezTo>
                    <a:pt x="130" y="55"/>
                    <a:pt x="128" y="52"/>
                    <a:pt x="127" y="50"/>
                  </a:cubicBezTo>
                  <a:cubicBezTo>
                    <a:pt x="125" y="46"/>
                    <a:pt x="122" y="41"/>
                    <a:pt x="123" y="37"/>
                  </a:cubicBezTo>
                  <a:cubicBezTo>
                    <a:pt x="125" y="31"/>
                    <a:pt x="122" y="28"/>
                    <a:pt x="120" y="23"/>
                  </a:cubicBezTo>
                  <a:cubicBezTo>
                    <a:pt x="134" y="19"/>
                    <a:pt x="147" y="19"/>
                    <a:pt x="160" y="16"/>
                  </a:cubicBezTo>
                  <a:cubicBezTo>
                    <a:pt x="158" y="13"/>
                    <a:pt x="156" y="12"/>
                    <a:pt x="154" y="1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>
              <a:off x="5407" y="1958"/>
              <a:ext cx="127" cy="65"/>
            </a:xfrm>
            <a:custGeom>
              <a:avLst/>
              <a:gdLst>
                <a:gd name="T0" fmla="*/ 48 w 55"/>
                <a:gd name="T1" fmla="*/ 12 h 28"/>
                <a:gd name="T2" fmla="*/ 48 w 55"/>
                <a:gd name="T3" fmla="*/ 12 h 28"/>
                <a:gd name="T4" fmla="*/ 30 w 55"/>
                <a:gd name="T5" fmla="*/ 4 h 28"/>
                <a:gd name="T6" fmla="*/ 12 w 55"/>
                <a:gd name="T7" fmla="*/ 0 h 28"/>
                <a:gd name="T8" fmla="*/ 11 w 55"/>
                <a:gd name="T9" fmla="*/ 1 h 28"/>
                <a:gd name="T10" fmla="*/ 1 w 55"/>
                <a:gd name="T11" fmla="*/ 10 h 28"/>
                <a:gd name="T12" fmla="*/ 0 w 55"/>
                <a:gd name="T13" fmla="*/ 14 h 28"/>
                <a:gd name="T14" fmla="*/ 1 w 55"/>
                <a:gd name="T15" fmla="*/ 21 h 28"/>
                <a:gd name="T16" fmla="*/ 7 w 55"/>
                <a:gd name="T17" fmla="*/ 26 h 28"/>
                <a:gd name="T18" fmla="*/ 20 w 55"/>
                <a:gd name="T19" fmla="*/ 26 h 28"/>
                <a:gd name="T20" fmla="*/ 43 w 55"/>
                <a:gd name="T21" fmla="*/ 26 h 28"/>
                <a:gd name="T22" fmla="*/ 55 w 55"/>
                <a:gd name="T23" fmla="*/ 16 h 28"/>
                <a:gd name="T24" fmla="*/ 48 w 55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28"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2" y="10"/>
                    <a:pt x="36" y="7"/>
                    <a:pt x="30" y="4"/>
                  </a:cubicBezTo>
                  <a:cubicBezTo>
                    <a:pt x="24" y="0"/>
                    <a:pt x="19" y="0"/>
                    <a:pt x="12" y="0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7"/>
                    <a:pt x="4" y="7"/>
                    <a:pt x="1" y="10"/>
                  </a:cubicBezTo>
                  <a:cubicBezTo>
                    <a:pt x="0" y="11"/>
                    <a:pt x="0" y="13"/>
                    <a:pt x="0" y="14"/>
                  </a:cubicBezTo>
                  <a:cubicBezTo>
                    <a:pt x="2" y="16"/>
                    <a:pt x="1" y="19"/>
                    <a:pt x="1" y="21"/>
                  </a:cubicBezTo>
                  <a:cubicBezTo>
                    <a:pt x="3" y="23"/>
                    <a:pt x="5" y="25"/>
                    <a:pt x="7" y="26"/>
                  </a:cubicBezTo>
                  <a:cubicBezTo>
                    <a:pt x="11" y="25"/>
                    <a:pt x="16" y="25"/>
                    <a:pt x="20" y="26"/>
                  </a:cubicBezTo>
                  <a:cubicBezTo>
                    <a:pt x="28" y="23"/>
                    <a:pt x="35" y="23"/>
                    <a:pt x="43" y="26"/>
                  </a:cubicBezTo>
                  <a:cubicBezTo>
                    <a:pt x="51" y="28"/>
                    <a:pt x="55" y="25"/>
                    <a:pt x="55" y="16"/>
                  </a:cubicBezTo>
                  <a:cubicBezTo>
                    <a:pt x="53" y="16"/>
                    <a:pt x="49" y="16"/>
                    <a:pt x="48" y="1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>
              <a:off x="5875" y="17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5" name="Freeform 101"/>
            <p:cNvSpPr>
              <a:spLocks noEditPoints="1"/>
            </p:cNvSpPr>
            <p:nvPr/>
          </p:nvSpPr>
          <p:spPr bwMode="auto">
            <a:xfrm>
              <a:off x="5870" y="1719"/>
              <a:ext cx="194" cy="123"/>
            </a:xfrm>
            <a:custGeom>
              <a:avLst/>
              <a:gdLst>
                <a:gd name="T0" fmla="*/ 57 w 84"/>
                <a:gd name="T1" fmla="*/ 33 h 53"/>
                <a:gd name="T2" fmla="*/ 72 w 84"/>
                <a:gd name="T3" fmla="*/ 32 h 53"/>
                <a:gd name="T4" fmla="*/ 83 w 84"/>
                <a:gd name="T5" fmla="*/ 27 h 53"/>
                <a:gd name="T6" fmla="*/ 80 w 84"/>
                <a:gd name="T7" fmla="*/ 16 h 53"/>
                <a:gd name="T8" fmla="*/ 38 w 84"/>
                <a:gd name="T9" fmla="*/ 7 h 53"/>
                <a:gd name="T10" fmla="*/ 29 w 84"/>
                <a:gd name="T11" fmla="*/ 9 h 53"/>
                <a:gd name="T12" fmla="*/ 2 w 84"/>
                <a:gd name="T13" fmla="*/ 14 h 53"/>
                <a:gd name="T14" fmla="*/ 0 w 84"/>
                <a:gd name="T15" fmla="*/ 31 h 53"/>
                <a:gd name="T16" fmla="*/ 14 w 84"/>
                <a:gd name="T17" fmla="*/ 28 h 53"/>
                <a:gd name="T18" fmla="*/ 19 w 84"/>
                <a:gd name="T19" fmla="*/ 29 h 53"/>
                <a:gd name="T20" fmla="*/ 21 w 84"/>
                <a:gd name="T21" fmla="*/ 37 h 53"/>
                <a:gd name="T22" fmla="*/ 21 w 84"/>
                <a:gd name="T23" fmla="*/ 43 h 53"/>
                <a:gd name="T24" fmla="*/ 28 w 84"/>
                <a:gd name="T25" fmla="*/ 53 h 53"/>
                <a:gd name="T26" fmla="*/ 35 w 84"/>
                <a:gd name="T27" fmla="*/ 45 h 53"/>
                <a:gd name="T28" fmla="*/ 40 w 84"/>
                <a:gd name="T29" fmla="*/ 39 h 53"/>
                <a:gd name="T30" fmla="*/ 57 w 84"/>
                <a:gd name="T31" fmla="*/ 33 h 53"/>
                <a:gd name="T32" fmla="*/ 37 w 84"/>
                <a:gd name="T33" fmla="*/ 17 h 53"/>
                <a:gd name="T34" fmla="*/ 44 w 84"/>
                <a:gd name="T35" fmla="*/ 20 h 53"/>
                <a:gd name="T36" fmla="*/ 49 w 84"/>
                <a:gd name="T37" fmla="*/ 25 h 53"/>
                <a:gd name="T38" fmla="*/ 39 w 84"/>
                <a:gd name="T39" fmla="*/ 24 h 53"/>
                <a:gd name="T40" fmla="*/ 37 w 84"/>
                <a:gd name="T41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" h="53">
                  <a:moveTo>
                    <a:pt x="57" y="33"/>
                  </a:moveTo>
                  <a:cubicBezTo>
                    <a:pt x="62" y="32"/>
                    <a:pt x="66" y="29"/>
                    <a:pt x="72" y="32"/>
                  </a:cubicBezTo>
                  <a:cubicBezTo>
                    <a:pt x="76" y="34"/>
                    <a:pt x="82" y="31"/>
                    <a:pt x="83" y="27"/>
                  </a:cubicBezTo>
                  <a:cubicBezTo>
                    <a:pt x="84" y="23"/>
                    <a:pt x="83" y="18"/>
                    <a:pt x="80" y="16"/>
                  </a:cubicBezTo>
                  <a:cubicBezTo>
                    <a:pt x="67" y="10"/>
                    <a:pt x="55" y="0"/>
                    <a:pt x="38" y="7"/>
                  </a:cubicBezTo>
                  <a:cubicBezTo>
                    <a:pt x="35" y="8"/>
                    <a:pt x="32" y="8"/>
                    <a:pt x="29" y="9"/>
                  </a:cubicBezTo>
                  <a:cubicBezTo>
                    <a:pt x="20" y="10"/>
                    <a:pt x="10" y="10"/>
                    <a:pt x="2" y="14"/>
                  </a:cubicBezTo>
                  <a:cubicBezTo>
                    <a:pt x="1" y="19"/>
                    <a:pt x="1" y="24"/>
                    <a:pt x="0" y="31"/>
                  </a:cubicBezTo>
                  <a:cubicBezTo>
                    <a:pt x="6" y="24"/>
                    <a:pt x="6" y="24"/>
                    <a:pt x="14" y="28"/>
                  </a:cubicBezTo>
                  <a:cubicBezTo>
                    <a:pt x="16" y="30"/>
                    <a:pt x="17" y="28"/>
                    <a:pt x="19" y="29"/>
                  </a:cubicBezTo>
                  <a:cubicBezTo>
                    <a:pt x="24" y="30"/>
                    <a:pt x="25" y="33"/>
                    <a:pt x="21" y="37"/>
                  </a:cubicBezTo>
                  <a:cubicBezTo>
                    <a:pt x="19" y="40"/>
                    <a:pt x="18" y="43"/>
                    <a:pt x="21" y="43"/>
                  </a:cubicBezTo>
                  <a:cubicBezTo>
                    <a:pt x="28" y="43"/>
                    <a:pt x="26" y="49"/>
                    <a:pt x="28" y="53"/>
                  </a:cubicBezTo>
                  <a:cubicBezTo>
                    <a:pt x="32" y="51"/>
                    <a:pt x="34" y="48"/>
                    <a:pt x="35" y="45"/>
                  </a:cubicBezTo>
                  <a:cubicBezTo>
                    <a:pt x="35" y="42"/>
                    <a:pt x="37" y="39"/>
                    <a:pt x="40" y="39"/>
                  </a:cubicBezTo>
                  <a:cubicBezTo>
                    <a:pt x="47" y="41"/>
                    <a:pt x="51" y="35"/>
                    <a:pt x="57" y="33"/>
                  </a:cubicBezTo>
                  <a:close/>
                  <a:moveTo>
                    <a:pt x="37" y="17"/>
                  </a:moveTo>
                  <a:cubicBezTo>
                    <a:pt x="40" y="14"/>
                    <a:pt x="42" y="18"/>
                    <a:pt x="44" y="20"/>
                  </a:cubicBezTo>
                  <a:cubicBezTo>
                    <a:pt x="45" y="22"/>
                    <a:pt x="47" y="23"/>
                    <a:pt x="49" y="25"/>
                  </a:cubicBezTo>
                  <a:cubicBezTo>
                    <a:pt x="44" y="28"/>
                    <a:pt x="41" y="27"/>
                    <a:pt x="39" y="24"/>
                  </a:cubicBezTo>
                  <a:cubicBezTo>
                    <a:pt x="37" y="22"/>
                    <a:pt x="34" y="19"/>
                    <a:pt x="37" y="1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6" name="Freeform 102"/>
            <p:cNvSpPr>
              <a:spLocks noEditPoints="1"/>
            </p:cNvSpPr>
            <p:nvPr/>
          </p:nvSpPr>
          <p:spPr bwMode="auto">
            <a:xfrm>
              <a:off x="5956" y="1787"/>
              <a:ext cx="759" cy="651"/>
            </a:xfrm>
            <a:custGeom>
              <a:avLst/>
              <a:gdLst>
                <a:gd name="T0" fmla="*/ 289 w 328"/>
                <a:gd name="T1" fmla="*/ 212 h 281"/>
                <a:gd name="T2" fmla="*/ 282 w 328"/>
                <a:gd name="T3" fmla="*/ 162 h 281"/>
                <a:gd name="T4" fmla="*/ 274 w 328"/>
                <a:gd name="T5" fmla="*/ 182 h 281"/>
                <a:gd name="T6" fmla="*/ 249 w 328"/>
                <a:gd name="T7" fmla="*/ 122 h 281"/>
                <a:gd name="T8" fmla="*/ 253 w 328"/>
                <a:gd name="T9" fmla="*/ 113 h 281"/>
                <a:gd name="T10" fmla="*/ 253 w 328"/>
                <a:gd name="T11" fmla="*/ 88 h 281"/>
                <a:gd name="T12" fmla="*/ 246 w 328"/>
                <a:gd name="T13" fmla="*/ 54 h 281"/>
                <a:gd name="T14" fmla="*/ 244 w 328"/>
                <a:gd name="T15" fmla="*/ 41 h 281"/>
                <a:gd name="T16" fmla="*/ 226 w 328"/>
                <a:gd name="T17" fmla="*/ 28 h 281"/>
                <a:gd name="T18" fmla="*/ 205 w 328"/>
                <a:gd name="T19" fmla="*/ 29 h 281"/>
                <a:gd name="T20" fmla="*/ 182 w 328"/>
                <a:gd name="T21" fmla="*/ 19 h 281"/>
                <a:gd name="T22" fmla="*/ 163 w 328"/>
                <a:gd name="T23" fmla="*/ 8 h 281"/>
                <a:gd name="T24" fmla="*/ 113 w 328"/>
                <a:gd name="T25" fmla="*/ 4 h 281"/>
                <a:gd name="T26" fmla="*/ 86 w 328"/>
                <a:gd name="T27" fmla="*/ 23 h 281"/>
                <a:gd name="T28" fmla="*/ 66 w 328"/>
                <a:gd name="T29" fmla="*/ 30 h 281"/>
                <a:gd name="T30" fmla="*/ 41 w 328"/>
                <a:gd name="T31" fmla="*/ 43 h 281"/>
                <a:gd name="T32" fmla="*/ 27 w 328"/>
                <a:gd name="T33" fmla="*/ 65 h 281"/>
                <a:gd name="T34" fmla="*/ 21 w 328"/>
                <a:gd name="T35" fmla="*/ 42 h 281"/>
                <a:gd name="T36" fmla="*/ 1 w 328"/>
                <a:gd name="T37" fmla="*/ 57 h 281"/>
                <a:gd name="T38" fmla="*/ 7 w 328"/>
                <a:gd name="T39" fmla="*/ 68 h 281"/>
                <a:gd name="T40" fmla="*/ 16 w 328"/>
                <a:gd name="T41" fmla="*/ 73 h 281"/>
                <a:gd name="T42" fmla="*/ 83 w 328"/>
                <a:gd name="T43" fmla="*/ 89 h 281"/>
                <a:gd name="T44" fmla="*/ 91 w 328"/>
                <a:gd name="T45" fmla="*/ 104 h 281"/>
                <a:gd name="T46" fmla="*/ 100 w 328"/>
                <a:gd name="T47" fmla="*/ 128 h 281"/>
                <a:gd name="T48" fmla="*/ 115 w 328"/>
                <a:gd name="T49" fmla="*/ 138 h 281"/>
                <a:gd name="T50" fmla="*/ 140 w 328"/>
                <a:gd name="T51" fmla="*/ 140 h 281"/>
                <a:gd name="T52" fmla="*/ 152 w 328"/>
                <a:gd name="T53" fmla="*/ 138 h 281"/>
                <a:gd name="T54" fmla="*/ 218 w 328"/>
                <a:gd name="T55" fmla="*/ 133 h 281"/>
                <a:gd name="T56" fmla="*/ 226 w 328"/>
                <a:gd name="T57" fmla="*/ 149 h 281"/>
                <a:gd name="T58" fmla="*/ 217 w 328"/>
                <a:gd name="T59" fmla="*/ 155 h 281"/>
                <a:gd name="T60" fmla="*/ 202 w 328"/>
                <a:gd name="T61" fmla="*/ 158 h 281"/>
                <a:gd name="T62" fmla="*/ 193 w 328"/>
                <a:gd name="T63" fmla="*/ 159 h 281"/>
                <a:gd name="T64" fmla="*/ 169 w 328"/>
                <a:gd name="T65" fmla="*/ 156 h 281"/>
                <a:gd name="T66" fmla="*/ 144 w 328"/>
                <a:gd name="T67" fmla="*/ 175 h 281"/>
                <a:gd name="T68" fmla="*/ 120 w 328"/>
                <a:gd name="T69" fmla="*/ 168 h 281"/>
                <a:gd name="T70" fmla="*/ 104 w 328"/>
                <a:gd name="T71" fmla="*/ 189 h 281"/>
                <a:gd name="T72" fmla="*/ 122 w 328"/>
                <a:gd name="T73" fmla="*/ 192 h 281"/>
                <a:gd name="T74" fmla="*/ 135 w 328"/>
                <a:gd name="T75" fmla="*/ 205 h 281"/>
                <a:gd name="T76" fmla="*/ 142 w 328"/>
                <a:gd name="T77" fmla="*/ 215 h 281"/>
                <a:gd name="T78" fmla="*/ 159 w 328"/>
                <a:gd name="T79" fmla="*/ 230 h 281"/>
                <a:gd name="T80" fmla="*/ 158 w 328"/>
                <a:gd name="T81" fmla="*/ 267 h 281"/>
                <a:gd name="T82" fmla="*/ 194 w 328"/>
                <a:gd name="T83" fmla="*/ 259 h 281"/>
                <a:gd name="T84" fmla="*/ 199 w 328"/>
                <a:gd name="T85" fmla="*/ 252 h 281"/>
                <a:gd name="T86" fmla="*/ 208 w 328"/>
                <a:gd name="T87" fmla="*/ 234 h 281"/>
                <a:gd name="T88" fmla="*/ 219 w 328"/>
                <a:gd name="T89" fmla="*/ 220 h 281"/>
                <a:gd name="T90" fmla="*/ 232 w 328"/>
                <a:gd name="T91" fmla="*/ 243 h 281"/>
                <a:gd name="T92" fmla="*/ 252 w 328"/>
                <a:gd name="T93" fmla="*/ 254 h 281"/>
                <a:gd name="T94" fmla="*/ 283 w 328"/>
                <a:gd name="T95" fmla="*/ 262 h 281"/>
                <a:gd name="T96" fmla="*/ 302 w 328"/>
                <a:gd name="T97" fmla="*/ 281 h 281"/>
                <a:gd name="T98" fmla="*/ 304 w 328"/>
                <a:gd name="T99" fmla="*/ 238 h 281"/>
                <a:gd name="T100" fmla="*/ 218 w 328"/>
                <a:gd name="T101" fmla="*/ 205 h 281"/>
                <a:gd name="T102" fmla="*/ 229 w 328"/>
                <a:gd name="T103" fmla="*/ 18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281">
                  <a:moveTo>
                    <a:pt x="290" y="233"/>
                  </a:moveTo>
                  <a:cubicBezTo>
                    <a:pt x="287" y="232"/>
                    <a:pt x="285" y="229"/>
                    <a:pt x="287" y="226"/>
                  </a:cubicBezTo>
                  <a:cubicBezTo>
                    <a:pt x="291" y="221"/>
                    <a:pt x="290" y="217"/>
                    <a:pt x="289" y="212"/>
                  </a:cubicBezTo>
                  <a:cubicBezTo>
                    <a:pt x="287" y="202"/>
                    <a:pt x="287" y="192"/>
                    <a:pt x="287" y="183"/>
                  </a:cubicBezTo>
                  <a:cubicBezTo>
                    <a:pt x="282" y="183"/>
                    <a:pt x="283" y="181"/>
                    <a:pt x="283" y="178"/>
                  </a:cubicBezTo>
                  <a:cubicBezTo>
                    <a:pt x="285" y="173"/>
                    <a:pt x="284" y="167"/>
                    <a:pt x="282" y="162"/>
                  </a:cubicBezTo>
                  <a:cubicBezTo>
                    <a:pt x="278" y="158"/>
                    <a:pt x="280" y="152"/>
                    <a:pt x="278" y="148"/>
                  </a:cubicBezTo>
                  <a:cubicBezTo>
                    <a:pt x="280" y="154"/>
                    <a:pt x="271" y="157"/>
                    <a:pt x="273" y="164"/>
                  </a:cubicBezTo>
                  <a:cubicBezTo>
                    <a:pt x="275" y="169"/>
                    <a:pt x="276" y="175"/>
                    <a:pt x="274" y="182"/>
                  </a:cubicBezTo>
                  <a:cubicBezTo>
                    <a:pt x="265" y="174"/>
                    <a:pt x="263" y="163"/>
                    <a:pt x="259" y="154"/>
                  </a:cubicBezTo>
                  <a:cubicBezTo>
                    <a:pt x="256" y="151"/>
                    <a:pt x="252" y="147"/>
                    <a:pt x="251" y="143"/>
                  </a:cubicBezTo>
                  <a:cubicBezTo>
                    <a:pt x="248" y="136"/>
                    <a:pt x="243" y="130"/>
                    <a:pt x="249" y="122"/>
                  </a:cubicBezTo>
                  <a:cubicBezTo>
                    <a:pt x="249" y="120"/>
                    <a:pt x="248" y="117"/>
                    <a:pt x="250" y="115"/>
                  </a:cubicBezTo>
                  <a:cubicBezTo>
                    <a:pt x="251" y="114"/>
                    <a:pt x="251" y="113"/>
                    <a:pt x="253" y="113"/>
                  </a:cubicBezTo>
                  <a:cubicBezTo>
                    <a:pt x="253" y="113"/>
                    <a:pt x="253" y="113"/>
                    <a:pt x="253" y="113"/>
                  </a:cubicBezTo>
                  <a:cubicBezTo>
                    <a:pt x="252" y="111"/>
                    <a:pt x="254" y="108"/>
                    <a:pt x="250" y="107"/>
                  </a:cubicBezTo>
                  <a:cubicBezTo>
                    <a:pt x="243" y="106"/>
                    <a:pt x="243" y="100"/>
                    <a:pt x="247" y="94"/>
                  </a:cubicBezTo>
                  <a:cubicBezTo>
                    <a:pt x="249" y="92"/>
                    <a:pt x="251" y="90"/>
                    <a:pt x="253" y="88"/>
                  </a:cubicBezTo>
                  <a:cubicBezTo>
                    <a:pt x="252" y="81"/>
                    <a:pt x="254" y="75"/>
                    <a:pt x="257" y="69"/>
                  </a:cubicBezTo>
                  <a:cubicBezTo>
                    <a:pt x="255" y="66"/>
                    <a:pt x="253" y="62"/>
                    <a:pt x="250" y="59"/>
                  </a:cubicBezTo>
                  <a:cubicBezTo>
                    <a:pt x="247" y="59"/>
                    <a:pt x="246" y="57"/>
                    <a:pt x="246" y="54"/>
                  </a:cubicBezTo>
                  <a:cubicBezTo>
                    <a:pt x="246" y="54"/>
                    <a:pt x="245" y="53"/>
                    <a:pt x="245" y="53"/>
                  </a:cubicBezTo>
                  <a:cubicBezTo>
                    <a:pt x="238" y="46"/>
                    <a:pt x="238" y="46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5" y="39"/>
                    <a:pt x="245" y="38"/>
                    <a:pt x="246" y="36"/>
                  </a:cubicBezTo>
                  <a:cubicBezTo>
                    <a:pt x="245" y="35"/>
                    <a:pt x="245" y="35"/>
                    <a:pt x="244" y="34"/>
                  </a:cubicBezTo>
                  <a:cubicBezTo>
                    <a:pt x="238" y="31"/>
                    <a:pt x="232" y="28"/>
                    <a:pt x="226" y="28"/>
                  </a:cubicBezTo>
                  <a:cubicBezTo>
                    <a:pt x="224" y="28"/>
                    <a:pt x="223" y="28"/>
                    <a:pt x="222" y="28"/>
                  </a:cubicBezTo>
                  <a:cubicBezTo>
                    <a:pt x="221" y="29"/>
                    <a:pt x="220" y="30"/>
                    <a:pt x="219" y="29"/>
                  </a:cubicBezTo>
                  <a:cubicBezTo>
                    <a:pt x="214" y="29"/>
                    <a:pt x="210" y="29"/>
                    <a:pt x="205" y="29"/>
                  </a:cubicBezTo>
                  <a:cubicBezTo>
                    <a:pt x="202" y="33"/>
                    <a:pt x="199" y="32"/>
                    <a:pt x="196" y="29"/>
                  </a:cubicBezTo>
                  <a:cubicBezTo>
                    <a:pt x="194" y="28"/>
                    <a:pt x="193" y="28"/>
                    <a:pt x="192" y="27"/>
                  </a:cubicBezTo>
                  <a:cubicBezTo>
                    <a:pt x="187" y="27"/>
                    <a:pt x="184" y="23"/>
                    <a:pt x="182" y="19"/>
                  </a:cubicBezTo>
                  <a:cubicBezTo>
                    <a:pt x="182" y="19"/>
                    <a:pt x="181" y="18"/>
                    <a:pt x="181" y="18"/>
                  </a:cubicBezTo>
                  <a:cubicBezTo>
                    <a:pt x="175" y="17"/>
                    <a:pt x="170" y="15"/>
                    <a:pt x="167" y="10"/>
                  </a:cubicBezTo>
                  <a:cubicBezTo>
                    <a:pt x="165" y="10"/>
                    <a:pt x="164" y="9"/>
                    <a:pt x="163" y="8"/>
                  </a:cubicBezTo>
                  <a:cubicBezTo>
                    <a:pt x="160" y="10"/>
                    <a:pt x="157" y="9"/>
                    <a:pt x="155" y="6"/>
                  </a:cubicBezTo>
                  <a:cubicBezTo>
                    <a:pt x="148" y="1"/>
                    <a:pt x="140" y="2"/>
                    <a:pt x="132" y="2"/>
                  </a:cubicBezTo>
                  <a:cubicBezTo>
                    <a:pt x="125" y="0"/>
                    <a:pt x="119" y="4"/>
                    <a:pt x="113" y="4"/>
                  </a:cubicBezTo>
                  <a:cubicBezTo>
                    <a:pt x="107" y="4"/>
                    <a:pt x="102" y="7"/>
                    <a:pt x="99" y="11"/>
                  </a:cubicBezTo>
                  <a:cubicBezTo>
                    <a:pt x="97" y="14"/>
                    <a:pt x="94" y="16"/>
                    <a:pt x="91" y="16"/>
                  </a:cubicBezTo>
                  <a:cubicBezTo>
                    <a:pt x="90" y="19"/>
                    <a:pt x="89" y="22"/>
                    <a:pt x="86" y="23"/>
                  </a:cubicBezTo>
                  <a:cubicBezTo>
                    <a:pt x="84" y="25"/>
                    <a:pt x="81" y="27"/>
                    <a:pt x="77" y="27"/>
                  </a:cubicBezTo>
                  <a:cubicBezTo>
                    <a:pt x="77" y="28"/>
                    <a:pt x="76" y="28"/>
                    <a:pt x="75" y="28"/>
                  </a:cubicBezTo>
                  <a:cubicBezTo>
                    <a:pt x="72" y="29"/>
                    <a:pt x="69" y="30"/>
                    <a:pt x="66" y="30"/>
                  </a:cubicBezTo>
                  <a:cubicBezTo>
                    <a:pt x="64" y="32"/>
                    <a:pt x="63" y="32"/>
                    <a:pt x="61" y="29"/>
                  </a:cubicBezTo>
                  <a:cubicBezTo>
                    <a:pt x="54" y="28"/>
                    <a:pt x="48" y="33"/>
                    <a:pt x="41" y="34"/>
                  </a:cubicBezTo>
                  <a:cubicBezTo>
                    <a:pt x="38" y="37"/>
                    <a:pt x="42" y="40"/>
                    <a:pt x="41" y="43"/>
                  </a:cubicBezTo>
                  <a:cubicBezTo>
                    <a:pt x="41" y="45"/>
                    <a:pt x="41" y="47"/>
                    <a:pt x="39" y="49"/>
                  </a:cubicBezTo>
                  <a:cubicBezTo>
                    <a:pt x="38" y="53"/>
                    <a:pt x="38" y="59"/>
                    <a:pt x="34" y="63"/>
                  </a:cubicBezTo>
                  <a:cubicBezTo>
                    <a:pt x="32" y="65"/>
                    <a:pt x="30" y="67"/>
                    <a:pt x="27" y="65"/>
                  </a:cubicBezTo>
                  <a:cubicBezTo>
                    <a:pt x="24" y="63"/>
                    <a:pt x="27" y="61"/>
                    <a:pt x="27" y="58"/>
                  </a:cubicBezTo>
                  <a:cubicBezTo>
                    <a:pt x="27" y="55"/>
                    <a:pt x="32" y="54"/>
                    <a:pt x="32" y="50"/>
                  </a:cubicBezTo>
                  <a:cubicBezTo>
                    <a:pt x="26" y="50"/>
                    <a:pt x="26" y="44"/>
                    <a:pt x="21" y="42"/>
                  </a:cubicBezTo>
                  <a:cubicBezTo>
                    <a:pt x="19" y="42"/>
                    <a:pt x="17" y="41"/>
                    <a:pt x="15" y="41"/>
                  </a:cubicBezTo>
                  <a:cubicBezTo>
                    <a:pt x="13" y="41"/>
                    <a:pt x="12" y="41"/>
                    <a:pt x="10" y="42"/>
                  </a:cubicBezTo>
                  <a:cubicBezTo>
                    <a:pt x="0" y="45"/>
                    <a:pt x="0" y="45"/>
                    <a:pt x="1" y="57"/>
                  </a:cubicBezTo>
                  <a:cubicBezTo>
                    <a:pt x="1" y="57"/>
                    <a:pt x="1" y="58"/>
                    <a:pt x="1" y="59"/>
                  </a:cubicBezTo>
                  <a:cubicBezTo>
                    <a:pt x="2" y="61"/>
                    <a:pt x="1" y="65"/>
                    <a:pt x="4" y="66"/>
                  </a:cubicBezTo>
                  <a:cubicBezTo>
                    <a:pt x="6" y="66"/>
                    <a:pt x="7" y="67"/>
                    <a:pt x="7" y="68"/>
                  </a:cubicBezTo>
                  <a:cubicBezTo>
                    <a:pt x="8" y="68"/>
                    <a:pt x="8" y="68"/>
                    <a:pt x="9" y="68"/>
                  </a:cubicBezTo>
                  <a:cubicBezTo>
                    <a:pt x="11" y="68"/>
                    <a:pt x="13" y="70"/>
                    <a:pt x="14" y="72"/>
                  </a:cubicBezTo>
                  <a:cubicBezTo>
                    <a:pt x="15" y="72"/>
                    <a:pt x="15" y="73"/>
                    <a:pt x="16" y="73"/>
                  </a:cubicBezTo>
                  <a:cubicBezTo>
                    <a:pt x="22" y="75"/>
                    <a:pt x="25" y="80"/>
                    <a:pt x="31" y="81"/>
                  </a:cubicBezTo>
                  <a:cubicBezTo>
                    <a:pt x="42" y="83"/>
                    <a:pt x="42" y="84"/>
                    <a:pt x="48" y="75"/>
                  </a:cubicBezTo>
                  <a:cubicBezTo>
                    <a:pt x="57" y="87"/>
                    <a:pt x="71" y="87"/>
                    <a:pt x="83" y="89"/>
                  </a:cubicBezTo>
                  <a:cubicBezTo>
                    <a:pt x="86" y="90"/>
                    <a:pt x="88" y="90"/>
                    <a:pt x="88" y="93"/>
                  </a:cubicBezTo>
                  <a:cubicBezTo>
                    <a:pt x="89" y="95"/>
                    <a:pt x="90" y="96"/>
                    <a:pt x="92" y="97"/>
                  </a:cubicBezTo>
                  <a:cubicBezTo>
                    <a:pt x="97" y="100"/>
                    <a:pt x="97" y="100"/>
                    <a:pt x="91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0" y="110"/>
                    <a:pt x="91" y="116"/>
                    <a:pt x="97" y="119"/>
                  </a:cubicBezTo>
                  <a:cubicBezTo>
                    <a:pt x="100" y="122"/>
                    <a:pt x="100" y="125"/>
                    <a:pt x="100" y="128"/>
                  </a:cubicBezTo>
                  <a:cubicBezTo>
                    <a:pt x="100" y="128"/>
                    <a:pt x="101" y="129"/>
                    <a:pt x="101" y="129"/>
                  </a:cubicBezTo>
                  <a:cubicBezTo>
                    <a:pt x="105" y="129"/>
                    <a:pt x="108" y="128"/>
                    <a:pt x="109" y="133"/>
                  </a:cubicBezTo>
                  <a:cubicBezTo>
                    <a:pt x="111" y="134"/>
                    <a:pt x="113" y="136"/>
                    <a:pt x="115" y="138"/>
                  </a:cubicBezTo>
                  <a:cubicBezTo>
                    <a:pt x="120" y="138"/>
                    <a:pt x="125" y="136"/>
                    <a:pt x="130" y="134"/>
                  </a:cubicBezTo>
                  <a:cubicBezTo>
                    <a:pt x="134" y="133"/>
                    <a:pt x="140" y="131"/>
                    <a:pt x="139" y="138"/>
                  </a:cubicBezTo>
                  <a:cubicBezTo>
                    <a:pt x="139" y="139"/>
                    <a:pt x="140" y="139"/>
                    <a:pt x="140" y="140"/>
                  </a:cubicBezTo>
                  <a:cubicBezTo>
                    <a:pt x="143" y="140"/>
                    <a:pt x="145" y="140"/>
                    <a:pt x="148" y="140"/>
                  </a:cubicBezTo>
                  <a:cubicBezTo>
                    <a:pt x="148" y="140"/>
                    <a:pt x="149" y="140"/>
                    <a:pt x="149" y="139"/>
                  </a:cubicBezTo>
                  <a:cubicBezTo>
                    <a:pt x="150" y="139"/>
                    <a:pt x="151" y="138"/>
                    <a:pt x="152" y="138"/>
                  </a:cubicBezTo>
                  <a:cubicBezTo>
                    <a:pt x="161" y="140"/>
                    <a:pt x="169" y="136"/>
                    <a:pt x="177" y="134"/>
                  </a:cubicBezTo>
                  <a:cubicBezTo>
                    <a:pt x="183" y="132"/>
                    <a:pt x="190" y="133"/>
                    <a:pt x="196" y="134"/>
                  </a:cubicBezTo>
                  <a:cubicBezTo>
                    <a:pt x="204" y="136"/>
                    <a:pt x="211" y="136"/>
                    <a:pt x="218" y="133"/>
                  </a:cubicBezTo>
                  <a:cubicBezTo>
                    <a:pt x="222" y="130"/>
                    <a:pt x="224" y="131"/>
                    <a:pt x="226" y="136"/>
                  </a:cubicBezTo>
                  <a:cubicBezTo>
                    <a:pt x="228" y="141"/>
                    <a:pt x="235" y="143"/>
                    <a:pt x="235" y="150"/>
                  </a:cubicBezTo>
                  <a:cubicBezTo>
                    <a:pt x="233" y="151"/>
                    <a:pt x="229" y="148"/>
                    <a:pt x="226" y="149"/>
                  </a:cubicBezTo>
                  <a:cubicBezTo>
                    <a:pt x="225" y="150"/>
                    <a:pt x="224" y="150"/>
                    <a:pt x="223" y="150"/>
                  </a:cubicBezTo>
                  <a:cubicBezTo>
                    <a:pt x="223" y="153"/>
                    <a:pt x="224" y="156"/>
                    <a:pt x="221" y="157"/>
                  </a:cubicBezTo>
                  <a:cubicBezTo>
                    <a:pt x="219" y="157"/>
                    <a:pt x="217" y="157"/>
                    <a:pt x="217" y="155"/>
                  </a:cubicBezTo>
                  <a:cubicBezTo>
                    <a:pt x="215" y="155"/>
                    <a:pt x="214" y="155"/>
                    <a:pt x="212" y="156"/>
                  </a:cubicBezTo>
                  <a:cubicBezTo>
                    <a:pt x="212" y="159"/>
                    <a:pt x="210" y="160"/>
                    <a:pt x="207" y="160"/>
                  </a:cubicBezTo>
                  <a:cubicBezTo>
                    <a:pt x="205" y="160"/>
                    <a:pt x="204" y="160"/>
                    <a:pt x="202" y="158"/>
                  </a:cubicBezTo>
                  <a:cubicBezTo>
                    <a:pt x="202" y="158"/>
                    <a:pt x="201" y="158"/>
                    <a:pt x="201" y="158"/>
                  </a:cubicBezTo>
                  <a:cubicBezTo>
                    <a:pt x="199" y="157"/>
                    <a:pt x="198" y="157"/>
                    <a:pt x="196" y="157"/>
                  </a:cubicBezTo>
                  <a:cubicBezTo>
                    <a:pt x="196" y="159"/>
                    <a:pt x="195" y="160"/>
                    <a:pt x="193" y="159"/>
                  </a:cubicBezTo>
                  <a:cubicBezTo>
                    <a:pt x="191" y="157"/>
                    <a:pt x="192" y="155"/>
                    <a:pt x="193" y="153"/>
                  </a:cubicBezTo>
                  <a:cubicBezTo>
                    <a:pt x="193" y="153"/>
                    <a:pt x="193" y="152"/>
                    <a:pt x="194" y="152"/>
                  </a:cubicBezTo>
                  <a:cubicBezTo>
                    <a:pt x="185" y="149"/>
                    <a:pt x="177" y="149"/>
                    <a:pt x="169" y="156"/>
                  </a:cubicBezTo>
                  <a:cubicBezTo>
                    <a:pt x="169" y="158"/>
                    <a:pt x="168" y="160"/>
                    <a:pt x="166" y="161"/>
                  </a:cubicBezTo>
                  <a:cubicBezTo>
                    <a:pt x="161" y="165"/>
                    <a:pt x="157" y="170"/>
                    <a:pt x="152" y="174"/>
                  </a:cubicBezTo>
                  <a:cubicBezTo>
                    <a:pt x="148" y="179"/>
                    <a:pt x="147" y="179"/>
                    <a:pt x="144" y="175"/>
                  </a:cubicBezTo>
                  <a:cubicBezTo>
                    <a:pt x="142" y="173"/>
                    <a:pt x="140" y="172"/>
                    <a:pt x="138" y="170"/>
                  </a:cubicBezTo>
                  <a:cubicBezTo>
                    <a:pt x="134" y="168"/>
                    <a:pt x="128" y="173"/>
                    <a:pt x="124" y="168"/>
                  </a:cubicBezTo>
                  <a:cubicBezTo>
                    <a:pt x="123" y="168"/>
                    <a:pt x="122" y="168"/>
                    <a:pt x="120" y="168"/>
                  </a:cubicBezTo>
                  <a:cubicBezTo>
                    <a:pt x="116" y="168"/>
                    <a:pt x="111" y="168"/>
                    <a:pt x="106" y="169"/>
                  </a:cubicBezTo>
                  <a:cubicBezTo>
                    <a:pt x="99" y="170"/>
                    <a:pt x="95" y="177"/>
                    <a:pt x="96" y="184"/>
                  </a:cubicBezTo>
                  <a:cubicBezTo>
                    <a:pt x="97" y="188"/>
                    <a:pt x="102" y="186"/>
                    <a:pt x="104" y="189"/>
                  </a:cubicBezTo>
                  <a:cubicBezTo>
                    <a:pt x="108" y="189"/>
                    <a:pt x="111" y="189"/>
                    <a:pt x="115" y="189"/>
                  </a:cubicBezTo>
                  <a:cubicBezTo>
                    <a:pt x="117" y="187"/>
                    <a:pt x="119" y="187"/>
                    <a:pt x="119" y="190"/>
                  </a:cubicBezTo>
                  <a:cubicBezTo>
                    <a:pt x="120" y="190"/>
                    <a:pt x="121" y="191"/>
                    <a:pt x="122" y="192"/>
                  </a:cubicBezTo>
                  <a:cubicBezTo>
                    <a:pt x="123" y="192"/>
                    <a:pt x="124" y="192"/>
                    <a:pt x="125" y="193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31" y="195"/>
                    <a:pt x="133" y="200"/>
                    <a:pt x="135" y="205"/>
                  </a:cubicBezTo>
                  <a:cubicBezTo>
                    <a:pt x="136" y="206"/>
                    <a:pt x="136" y="206"/>
                    <a:pt x="137" y="207"/>
                  </a:cubicBezTo>
                  <a:cubicBezTo>
                    <a:pt x="139" y="208"/>
                    <a:pt x="140" y="209"/>
                    <a:pt x="140" y="212"/>
                  </a:cubicBezTo>
                  <a:cubicBezTo>
                    <a:pt x="140" y="213"/>
                    <a:pt x="141" y="214"/>
                    <a:pt x="142" y="215"/>
                  </a:cubicBezTo>
                  <a:cubicBezTo>
                    <a:pt x="143" y="215"/>
                    <a:pt x="144" y="215"/>
                    <a:pt x="145" y="214"/>
                  </a:cubicBezTo>
                  <a:cubicBezTo>
                    <a:pt x="152" y="212"/>
                    <a:pt x="153" y="212"/>
                    <a:pt x="153" y="220"/>
                  </a:cubicBezTo>
                  <a:cubicBezTo>
                    <a:pt x="154" y="224"/>
                    <a:pt x="156" y="227"/>
                    <a:pt x="159" y="230"/>
                  </a:cubicBezTo>
                  <a:cubicBezTo>
                    <a:pt x="161" y="237"/>
                    <a:pt x="161" y="237"/>
                    <a:pt x="155" y="238"/>
                  </a:cubicBezTo>
                  <a:cubicBezTo>
                    <a:pt x="153" y="238"/>
                    <a:pt x="151" y="238"/>
                    <a:pt x="149" y="238"/>
                  </a:cubicBezTo>
                  <a:cubicBezTo>
                    <a:pt x="149" y="248"/>
                    <a:pt x="156" y="257"/>
                    <a:pt x="158" y="267"/>
                  </a:cubicBezTo>
                  <a:cubicBezTo>
                    <a:pt x="158" y="269"/>
                    <a:pt x="160" y="270"/>
                    <a:pt x="162" y="269"/>
                  </a:cubicBezTo>
                  <a:cubicBezTo>
                    <a:pt x="166" y="267"/>
                    <a:pt x="171" y="270"/>
                    <a:pt x="175" y="268"/>
                  </a:cubicBezTo>
                  <a:cubicBezTo>
                    <a:pt x="181" y="264"/>
                    <a:pt x="189" y="264"/>
                    <a:pt x="194" y="259"/>
                  </a:cubicBezTo>
                  <a:cubicBezTo>
                    <a:pt x="194" y="259"/>
                    <a:pt x="194" y="259"/>
                    <a:pt x="194" y="259"/>
                  </a:cubicBezTo>
                  <a:cubicBezTo>
                    <a:pt x="194" y="256"/>
                    <a:pt x="196" y="255"/>
                    <a:pt x="199" y="255"/>
                  </a:cubicBezTo>
                  <a:cubicBezTo>
                    <a:pt x="199" y="254"/>
                    <a:pt x="199" y="253"/>
                    <a:pt x="199" y="252"/>
                  </a:cubicBezTo>
                  <a:cubicBezTo>
                    <a:pt x="193" y="246"/>
                    <a:pt x="193" y="246"/>
                    <a:pt x="199" y="241"/>
                  </a:cubicBezTo>
                  <a:cubicBezTo>
                    <a:pt x="200" y="240"/>
                    <a:pt x="200" y="240"/>
                    <a:pt x="201" y="239"/>
                  </a:cubicBezTo>
                  <a:cubicBezTo>
                    <a:pt x="201" y="234"/>
                    <a:pt x="204" y="234"/>
                    <a:pt x="208" y="234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8" y="233"/>
                    <a:pt x="208" y="232"/>
                    <a:pt x="207" y="231"/>
                  </a:cubicBezTo>
                  <a:cubicBezTo>
                    <a:pt x="205" y="221"/>
                    <a:pt x="206" y="220"/>
                    <a:pt x="219" y="220"/>
                  </a:cubicBezTo>
                  <a:cubicBezTo>
                    <a:pt x="215" y="225"/>
                    <a:pt x="214" y="230"/>
                    <a:pt x="219" y="235"/>
                  </a:cubicBezTo>
                  <a:cubicBezTo>
                    <a:pt x="219" y="236"/>
                    <a:pt x="220" y="238"/>
                    <a:pt x="221" y="237"/>
                  </a:cubicBezTo>
                  <a:cubicBezTo>
                    <a:pt x="230" y="231"/>
                    <a:pt x="229" y="240"/>
                    <a:pt x="232" y="243"/>
                  </a:cubicBezTo>
                  <a:cubicBezTo>
                    <a:pt x="233" y="245"/>
                    <a:pt x="232" y="249"/>
                    <a:pt x="235" y="250"/>
                  </a:cubicBezTo>
                  <a:cubicBezTo>
                    <a:pt x="238" y="250"/>
                    <a:pt x="241" y="250"/>
                    <a:pt x="244" y="249"/>
                  </a:cubicBezTo>
                  <a:cubicBezTo>
                    <a:pt x="251" y="245"/>
                    <a:pt x="252" y="246"/>
                    <a:pt x="252" y="254"/>
                  </a:cubicBezTo>
                  <a:cubicBezTo>
                    <a:pt x="251" y="261"/>
                    <a:pt x="255" y="263"/>
                    <a:pt x="261" y="260"/>
                  </a:cubicBezTo>
                  <a:cubicBezTo>
                    <a:pt x="266" y="257"/>
                    <a:pt x="269" y="256"/>
                    <a:pt x="273" y="261"/>
                  </a:cubicBezTo>
                  <a:cubicBezTo>
                    <a:pt x="276" y="265"/>
                    <a:pt x="280" y="263"/>
                    <a:pt x="283" y="262"/>
                  </a:cubicBezTo>
                  <a:cubicBezTo>
                    <a:pt x="286" y="261"/>
                    <a:pt x="288" y="262"/>
                    <a:pt x="288" y="266"/>
                  </a:cubicBezTo>
                  <a:cubicBezTo>
                    <a:pt x="288" y="269"/>
                    <a:pt x="287" y="273"/>
                    <a:pt x="291" y="276"/>
                  </a:cubicBezTo>
                  <a:cubicBezTo>
                    <a:pt x="294" y="278"/>
                    <a:pt x="297" y="281"/>
                    <a:pt x="302" y="281"/>
                  </a:cubicBezTo>
                  <a:cubicBezTo>
                    <a:pt x="303" y="278"/>
                    <a:pt x="305" y="277"/>
                    <a:pt x="307" y="275"/>
                  </a:cubicBezTo>
                  <a:cubicBezTo>
                    <a:pt x="316" y="267"/>
                    <a:pt x="321" y="257"/>
                    <a:pt x="328" y="247"/>
                  </a:cubicBezTo>
                  <a:cubicBezTo>
                    <a:pt x="319" y="243"/>
                    <a:pt x="312" y="239"/>
                    <a:pt x="304" y="238"/>
                  </a:cubicBezTo>
                  <a:cubicBezTo>
                    <a:pt x="299" y="237"/>
                    <a:pt x="295" y="235"/>
                    <a:pt x="290" y="233"/>
                  </a:cubicBezTo>
                  <a:close/>
                  <a:moveTo>
                    <a:pt x="223" y="202"/>
                  </a:moveTo>
                  <a:cubicBezTo>
                    <a:pt x="222" y="204"/>
                    <a:pt x="220" y="205"/>
                    <a:pt x="218" y="205"/>
                  </a:cubicBezTo>
                  <a:cubicBezTo>
                    <a:pt x="216" y="205"/>
                    <a:pt x="215" y="205"/>
                    <a:pt x="214" y="204"/>
                  </a:cubicBezTo>
                  <a:cubicBezTo>
                    <a:pt x="213" y="202"/>
                    <a:pt x="214" y="201"/>
                    <a:pt x="214" y="200"/>
                  </a:cubicBezTo>
                  <a:cubicBezTo>
                    <a:pt x="218" y="195"/>
                    <a:pt x="223" y="193"/>
                    <a:pt x="229" y="189"/>
                  </a:cubicBezTo>
                  <a:cubicBezTo>
                    <a:pt x="229" y="196"/>
                    <a:pt x="225" y="199"/>
                    <a:pt x="223" y="20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>
              <a:off x="5789" y="2009"/>
              <a:ext cx="127" cy="70"/>
            </a:xfrm>
            <a:custGeom>
              <a:avLst/>
              <a:gdLst>
                <a:gd name="T0" fmla="*/ 54 w 55"/>
                <a:gd name="T1" fmla="*/ 13 h 30"/>
                <a:gd name="T2" fmla="*/ 46 w 55"/>
                <a:gd name="T3" fmla="*/ 0 h 30"/>
                <a:gd name="T4" fmla="*/ 4 w 55"/>
                <a:gd name="T5" fmla="*/ 12 h 30"/>
                <a:gd name="T6" fmla="*/ 4 w 55"/>
                <a:gd name="T7" fmla="*/ 19 h 30"/>
                <a:gd name="T8" fmla="*/ 33 w 55"/>
                <a:gd name="T9" fmla="*/ 30 h 30"/>
                <a:gd name="T10" fmla="*/ 39 w 55"/>
                <a:gd name="T11" fmla="*/ 29 h 30"/>
                <a:gd name="T12" fmla="*/ 54 w 55"/>
                <a:gd name="T13" fmla="*/ 29 h 30"/>
                <a:gd name="T14" fmla="*/ 54 w 55"/>
                <a:gd name="T15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0">
                  <a:moveTo>
                    <a:pt x="54" y="13"/>
                  </a:moveTo>
                  <a:cubicBezTo>
                    <a:pt x="55" y="9"/>
                    <a:pt x="48" y="0"/>
                    <a:pt x="46" y="0"/>
                  </a:cubicBezTo>
                  <a:cubicBezTo>
                    <a:pt x="31" y="2"/>
                    <a:pt x="17" y="5"/>
                    <a:pt x="4" y="12"/>
                  </a:cubicBezTo>
                  <a:cubicBezTo>
                    <a:pt x="0" y="14"/>
                    <a:pt x="0" y="16"/>
                    <a:pt x="4" y="19"/>
                  </a:cubicBezTo>
                  <a:cubicBezTo>
                    <a:pt x="13" y="25"/>
                    <a:pt x="23" y="27"/>
                    <a:pt x="33" y="30"/>
                  </a:cubicBezTo>
                  <a:cubicBezTo>
                    <a:pt x="35" y="30"/>
                    <a:pt x="38" y="30"/>
                    <a:pt x="39" y="29"/>
                  </a:cubicBezTo>
                  <a:cubicBezTo>
                    <a:pt x="44" y="25"/>
                    <a:pt x="49" y="26"/>
                    <a:pt x="54" y="29"/>
                  </a:cubicBezTo>
                  <a:cubicBezTo>
                    <a:pt x="55" y="23"/>
                    <a:pt x="52" y="18"/>
                    <a:pt x="54" y="1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>
              <a:off x="6696" y="1975"/>
              <a:ext cx="33" cy="13"/>
            </a:xfrm>
            <a:custGeom>
              <a:avLst/>
              <a:gdLst>
                <a:gd name="T0" fmla="*/ 14 w 14"/>
                <a:gd name="T1" fmla="*/ 4 h 6"/>
                <a:gd name="T2" fmla="*/ 0 w 14"/>
                <a:gd name="T3" fmla="*/ 2 h 6"/>
                <a:gd name="T4" fmla="*/ 14 w 14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4" y="4"/>
                  </a:moveTo>
                  <a:cubicBezTo>
                    <a:pt x="7" y="0"/>
                    <a:pt x="7" y="0"/>
                    <a:pt x="0" y="2"/>
                  </a:cubicBezTo>
                  <a:cubicBezTo>
                    <a:pt x="5" y="6"/>
                    <a:pt x="9" y="4"/>
                    <a:pt x="14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>
              <a:off x="6611" y="2151"/>
              <a:ext cx="7" cy="9"/>
            </a:xfrm>
            <a:custGeom>
              <a:avLst/>
              <a:gdLst>
                <a:gd name="T0" fmla="*/ 2 w 3"/>
                <a:gd name="T1" fmla="*/ 4 h 4"/>
                <a:gd name="T2" fmla="*/ 1 w 3"/>
                <a:gd name="T3" fmla="*/ 0 h 4"/>
                <a:gd name="T4" fmla="*/ 2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3"/>
                    <a:pt x="3" y="1"/>
                    <a:pt x="1" y="0"/>
                  </a:cubicBezTo>
                  <a:cubicBezTo>
                    <a:pt x="0" y="2"/>
                    <a:pt x="0" y="4"/>
                    <a:pt x="2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>
              <a:off x="5453" y="2188"/>
              <a:ext cx="547" cy="192"/>
            </a:xfrm>
            <a:custGeom>
              <a:avLst/>
              <a:gdLst>
                <a:gd name="T0" fmla="*/ 235 w 236"/>
                <a:gd name="T1" fmla="*/ 82 h 83"/>
                <a:gd name="T2" fmla="*/ 232 w 236"/>
                <a:gd name="T3" fmla="*/ 80 h 83"/>
                <a:gd name="T4" fmla="*/ 231 w 236"/>
                <a:gd name="T5" fmla="*/ 69 h 83"/>
                <a:gd name="T6" fmla="*/ 231 w 236"/>
                <a:gd name="T7" fmla="*/ 54 h 83"/>
                <a:gd name="T8" fmla="*/ 225 w 236"/>
                <a:gd name="T9" fmla="*/ 47 h 83"/>
                <a:gd name="T10" fmla="*/ 216 w 236"/>
                <a:gd name="T11" fmla="*/ 38 h 83"/>
                <a:gd name="T12" fmla="*/ 207 w 236"/>
                <a:gd name="T13" fmla="*/ 25 h 83"/>
                <a:gd name="T14" fmla="*/ 202 w 236"/>
                <a:gd name="T15" fmla="*/ 22 h 83"/>
                <a:gd name="T16" fmla="*/ 187 w 236"/>
                <a:gd name="T17" fmla="*/ 17 h 83"/>
                <a:gd name="T18" fmla="*/ 164 w 236"/>
                <a:gd name="T19" fmla="*/ 14 h 83"/>
                <a:gd name="T20" fmla="*/ 134 w 236"/>
                <a:gd name="T21" fmla="*/ 3 h 83"/>
                <a:gd name="T22" fmla="*/ 122 w 236"/>
                <a:gd name="T23" fmla="*/ 7 h 83"/>
                <a:gd name="T24" fmla="*/ 112 w 236"/>
                <a:gd name="T25" fmla="*/ 12 h 83"/>
                <a:gd name="T26" fmla="*/ 103 w 236"/>
                <a:gd name="T27" fmla="*/ 7 h 83"/>
                <a:gd name="T28" fmla="*/ 100 w 236"/>
                <a:gd name="T29" fmla="*/ 2 h 83"/>
                <a:gd name="T30" fmla="*/ 96 w 236"/>
                <a:gd name="T31" fmla="*/ 5 h 83"/>
                <a:gd name="T32" fmla="*/ 91 w 236"/>
                <a:gd name="T33" fmla="*/ 7 h 83"/>
                <a:gd name="T34" fmla="*/ 74 w 236"/>
                <a:gd name="T35" fmla="*/ 6 h 83"/>
                <a:gd name="T36" fmla="*/ 49 w 236"/>
                <a:gd name="T37" fmla="*/ 8 h 83"/>
                <a:gd name="T38" fmla="*/ 31 w 236"/>
                <a:gd name="T39" fmla="*/ 20 h 83"/>
                <a:gd name="T40" fmla="*/ 26 w 236"/>
                <a:gd name="T41" fmla="*/ 21 h 83"/>
                <a:gd name="T42" fmla="*/ 26 w 236"/>
                <a:gd name="T43" fmla="*/ 21 h 83"/>
                <a:gd name="T44" fmla="*/ 25 w 236"/>
                <a:gd name="T45" fmla="*/ 21 h 83"/>
                <a:gd name="T46" fmla="*/ 26 w 236"/>
                <a:gd name="T47" fmla="*/ 21 h 83"/>
                <a:gd name="T48" fmla="*/ 22 w 236"/>
                <a:gd name="T49" fmla="*/ 23 h 83"/>
                <a:gd name="T50" fmla="*/ 12 w 236"/>
                <a:gd name="T51" fmla="*/ 28 h 83"/>
                <a:gd name="T52" fmla="*/ 0 w 236"/>
                <a:gd name="T53" fmla="*/ 39 h 83"/>
                <a:gd name="T54" fmla="*/ 14 w 236"/>
                <a:gd name="T55" fmla="*/ 32 h 83"/>
                <a:gd name="T56" fmla="*/ 18 w 236"/>
                <a:gd name="T57" fmla="*/ 54 h 83"/>
                <a:gd name="T58" fmla="*/ 34 w 236"/>
                <a:gd name="T59" fmla="*/ 30 h 83"/>
                <a:gd name="T60" fmla="*/ 39 w 236"/>
                <a:gd name="T61" fmla="*/ 35 h 83"/>
                <a:gd name="T62" fmla="*/ 50 w 236"/>
                <a:gd name="T63" fmla="*/ 43 h 83"/>
                <a:gd name="T64" fmla="*/ 61 w 236"/>
                <a:gd name="T65" fmla="*/ 52 h 83"/>
                <a:gd name="T66" fmla="*/ 77 w 236"/>
                <a:gd name="T67" fmla="*/ 44 h 83"/>
                <a:gd name="T68" fmla="*/ 88 w 236"/>
                <a:gd name="T69" fmla="*/ 35 h 83"/>
                <a:gd name="T70" fmla="*/ 94 w 236"/>
                <a:gd name="T71" fmla="*/ 40 h 83"/>
                <a:gd name="T72" fmla="*/ 97 w 236"/>
                <a:gd name="T73" fmla="*/ 44 h 83"/>
                <a:gd name="T74" fmla="*/ 134 w 236"/>
                <a:gd name="T75" fmla="*/ 53 h 83"/>
                <a:gd name="T76" fmla="*/ 139 w 236"/>
                <a:gd name="T77" fmla="*/ 49 h 83"/>
                <a:gd name="T78" fmla="*/ 140 w 236"/>
                <a:gd name="T79" fmla="*/ 42 h 83"/>
                <a:gd name="T80" fmla="*/ 147 w 236"/>
                <a:gd name="T81" fmla="*/ 42 h 83"/>
                <a:gd name="T82" fmla="*/ 169 w 236"/>
                <a:gd name="T83" fmla="*/ 52 h 83"/>
                <a:gd name="T84" fmla="*/ 174 w 236"/>
                <a:gd name="T85" fmla="*/ 55 h 83"/>
                <a:gd name="T86" fmla="*/ 206 w 236"/>
                <a:gd name="T87" fmla="*/ 70 h 83"/>
                <a:gd name="T88" fmla="*/ 230 w 236"/>
                <a:gd name="T89" fmla="*/ 83 h 83"/>
                <a:gd name="T90" fmla="*/ 235 w 236"/>
                <a:gd name="T91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6" h="83">
                  <a:moveTo>
                    <a:pt x="235" y="82"/>
                  </a:moveTo>
                  <a:cubicBezTo>
                    <a:pt x="233" y="82"/>
                    <a:pt x="232" y="81"/>
                    <a:pt x="232" y="80"/>
                  </a:cubicBezTo>
                  <a:cubicBezTo>
                    <a:pt x="231" y="76"/>
                    <a:pt x="229" y="71"/>
                    <a:pt x="231" y="69"/>
                  </a:cubicBezTo>
                  <a:cubicBezTo>
                    <a:pt x="236" y="63"/>
                    <a:pt x="231" y="59"/>
                    <a:pt x="231" y="54"/>
                  </a:cubicBezTo>
                  <a:cubicBezTo>
                    <a:pt x="231" y="50"/>
                    <a:pt x="229" y="48"/>
                    <a:pt x="225" y="47"/>
                  </a:cubicBezTo>
                  <a:cubicBezTo>
                    <a:pt x="219" y="47"/>
                    <a:pt x="216" y="44"/>
                    <a:pt x="216" y="38"/>
                  </a:cubicBezTo>
                  <a:cubicBezTo>
                    <a:pt x="216" y="32"/>
                    <a:pt x="213" y="27"/>
                    <a:pt x="207" y="25"/>
                  </a:cubicBezTo>
                  <a:cubicBezTo>
                    <a:pt x="205" y="24"/>
                    <a:pt x="204" y="23"/>
                    <a:pt x="202" y="22"/>
                  </a:cubicBezTo>
                  <a:cubicBezTo>
                    <a:pt x="198" y="16"/>
                    <a:pt x="193" y="15"/>
                    <a:pt x="187" y="17"/>
                  </a:cubicBezTo>
                  <a:cubicBezTo>
                    <a:pt x="179" y="18"/>
                    <a:pt x="171" y="19"/>
                    <a:pt x="164" y="14"/>
                  </a:cubicBezTo>
                  <a:cubicBezTo>
                    <a:pt x="155" y="7"/>
                    <a:pt x="145" y="5"/>
                    <a:pt x="134" y="3"/>
                  </a:cubicBezTo>
                  <a:cubicBezTo>
                    <a:pt x="130" y="1"/>
                    <a:pt x="125" y="1"/>
                    <a:pt x="122" y="7"/>
                  </a:cubicBezTo>
                  <a:cubicBezTo>
                    <a:pt x="120" y="10"/>
                    <a:pt x="116" y="11"/>
                    <a:pt x="112" y="12"/>
                  </a:cubicBezTo>
                  <a:cubicBezTo>
                    <a:pt x="106" y="16"/>
                    <a:pt x="104" y="15"/>
                    <a:pt x="103" y="7"/>
                  </a:cubicBezTo>
                  <a:cubicBezTo>
                    <a:pt x="102" y="5"/>
                    <a:pt x="102" y="3"/>
                    <a:pt x="100" y="2"/>
                  </a:cubicBezTo>
                  <a:cubicBezTo>
                    <a:pt x="96" y="0"/>
                    <a:pt x="98" y="4"/>
                    <a:pt x="96" y="5"/>
                  </a:cubicBezTo>
                  <a:cubicBezTo>
                    <a:pt x="94" y="5"/>
                    <a:pt x="92" y="6"/>
                    <a:pt x="91" y="7"/>
                  </a:cubicBezTo>
                  <a:cubicBezTo>
                    <a:pt x="85" y="9"/>
                    <a:pt x="80" y="7"/>
                    <a:pt x="74" y="6"/>
                  </a:cubicBezTo>
                  <a:cubicBezTo>
                    <a:pt x="66" y="6"/>
                    <a:pt x="57" y="8"/>
                    <a:pt x="49" y="8"/>
                  </a:cubicBezTo>
                  <a:cubicBezTo>
                    <a:pt x="39" y="8"/>
                    <a:pt x="33" y="10"/>
                    <a:pt x="31" y="20"/>
                  </a:cubicBezTo>
                  <a:cubicBezTo>
                    <a:pt x="30" y="23"/>
                    <a:pt x="28" y="23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3"/>
                    <a:pt x="24" y="24"/>
                    <a:pt x="22" y="23"/>
                  </a:cubicBezTo>
                  <a:cubicBezTo>
                    <a:pt x="21" y="29"/>
                    <a:pt x="16" y="28"/>
                    <a:pt x="12" y="28"/>
                  </a:cubicBezTo>
                  <a:cubicBezTo>
                    <a:pt x="3" y="29"/>
                    <a:pt x="2" y="30"/>
                    <a:pt x="0" y="39"/>
                  </a:cubicBezTo>
                  <a:cubicBezTo>
                    <a:pt x="5" y="37"/>
                    <a:pt x="11" y="39"/>
                    <a:pt x="14" y="32"/>
                  </a:cubicBezTo>
                  <a:cubicBezTo>
                    <a:pt x="18" y="39"/>
                    <a:pt x="22" y="46"/>
                    <a:pt x="18" y="54"/>
                  </a:cubicBezTo>
                  <a:cubicBezTo>
                    <a:pt x="29" y="49"/>
                    <a:pt x="31" y="39"/>
                    <a:pt x="34" y="30"/>
                  </a:cubicBezTo>
                  <a:cubicBezTo>
                    <a:pt x="37" y="30"/>
                    <a:pt x="36" y="36"/>
                    <a:pt x="39" y="35"/>
                  </a:cubicBezTo>
                  <a:cubicBezTo>
                    <a:pt x="46" y="34"/>
                    <a:pt x="47" y="39"/>
                    <a:pt x="50" y="43"/>
                  </a:cubicBezTo>
                  <a:cubicBezTo>
                    <a:pt x="52" y="48"/>
                    <a:pt x="56" y="52"/>
                    <a:pt x="61" y="52"/>
                  </a:cubicBezTo>
                  <a:cubicBezTo>
                    <a:pt x="67" y="51"/>
                    <a:pt x="74" y="52"/>
                    <a:pt x="77" y="44"/>
                  </a:cubicBezTo>
                  <a:cubicBezTo>
                    <a:pt x="78" y="39"/>
                    <a:pt x="84" y="37"/>
                    <a:pt x="88" y="35"/>
                  </a:cubicBezTo>
                  <a:cubicBezTo>
                    <a:pt x="92" y="33"/>
                    <a:pt x="94" y="34"/>
                    <a:pt x="94" y="40"/>
                  </a:cubicBezTo>
                  <a:cubicBezTo>
                    <a:pt x="94" y="42"/>
                    <a:pt x="94" y="44"/>
                    <a:pt x="97" y="44"/>
                  </a:cubicBezTo>
                  <a:cubicBezTo>
                    <a:pt x="110" y="45"/>
                    <a:pt x="122" y="49"/>
                    <a:pt x="134" y="53"/>
                  </a:cubicBezTo>
                  <a:cubicBezTo>
                    <a:pt x="138" y="54"/>
                    <a:pt x="140" y="53"/>
                    <a:pt x="139" y="49"/>
                  </a:cubicBezTo>
                  <a:cubicBezTo>
                    <a:pt x="139" y="47"/>
                    <a:pt x="138" y="45"/>
                    <a:pt x="140" y="42"/>
                  </a:cubicBezTo>
                  <a:cubicBezTo>
                    <a:pt x="142" y="42"/>
                    <a:pt x="145" y="42"/>
                    <a:pt x="147" y="42"/>
                  </a:cubicBezTo>
                  <a:cubicBezTo>
                    <a:pt x="156" y="42"/>
                    <a:pt x="165" y="42"/>
                    <a:pt x="169" y="52"/>
                  </a:cubicBezTo>
                  <a:cubicBezTo>
                    <a:pt x="170" y="53"/>
                    <a:pt x="172" y="54"/>
                    <a:pt x="174" y="55"/>
                  </a:cubicBezTo>
                  <a:cubicBezTo>
                    <a:pt x="184" y="60"/>
                    <a:pt x="196" y="63"/>
                    <a:pt x="206" y="70"/>
                  </a:cubicBezTo>
                  <a:cubicBezTo>
                    <a:pt x="213" y="76"/>
                    <a:pt x="222" y="79"/>
                    <a:pt x="230" y="83"/>
                  </a:cubicBezTo>
                  <a:cubicBezTo>
                    <a:pt x="232" y="83"/>
                    <a:pt x="233" y="82"/>
                    <a:pt x="235" y="8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>
              <a:off x="5176" y="2232"/>
              <a:ext cx="215" cy="146"/>
            </a:xfrm>
            <a:custGeom>
              <a:avLst/>
              <a:gdLst>
                <a:gd name="T0" fmla="*/ 92 w 93"/>
                <a:gd name="T1" fmla="*/ 43 h 63"/>
                <a:gd name="T2" fmla="*/ 93 w 93"/>
                <a:gd name="T3" fmla="*/ 35 h 63"/>
                <a:gd name="T4" fmla="*/ 87 w 93"/>
                <a:gd name="T5" fmla="*/ 24 h 63"/>
                <a:gd name="T6" fmla="*/ 83 w 93"/>
                <a:gd name="T7" fmla="*/ 20 h 63"/>
                <a:gd name="T8" fmla="*/ 76 w 93"/>
                <a:gd name="T9" fmla="*/ 11 h 63"/>
                <a:gd name="T10" fmla="*/ 18 w 93"/>
                <a:gd name="T11" fmla="*/ 10 h 63"/>
                <a:gd name="T12" fmla="*/ 11 w 93"/>
                <a:gd name="T13" fmla="*/ 10 h 63"/>
                <a:gd name="T14" fmla="*/ 1 w 93"/>
                <a:gd name="T15" fmla="*/ 17 h 63"/>
                <a:gd name="T16" fmla="*/ 18 w 93"/>
                <a:gd name="T17" fmla="*/ 45 h 63"/>
                <a:gd name="T18" fmla="*/ 34 w 93"/>
                <a:gd name="T19" fmla="*/ 55 h 63"/>
                <a:gd name="T20" fmla="*/ 65 w 93"/>
                <a:gd name="T21" fmla="*/ 58 h 63"/>
                <a:gd name="T22" fmla="*/ 89 w 93"/>
                <a:gd name="T23" fmla="*/ 47 h 63"/>
                <a:gd name="T24" fmla="*/ 92 w 93"/>
                <a:gd name="T25" fmla="*/ 4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63">
                  <a:moveTo>
                    <a:pt x="92" y="43"/>
                  </a:moveTo>
                  <a:cubicBezTo>
                    <a:pt x="93" y="40"/>
                    <a:pt x="93" y="37"/>
                    <a:pt x="93" y="35"/>
                  </a:cubicBezTo>
                  <a:cubicBezTo>
                    <a:pt x="93" y="27"/>
                    <a:pt x="93" y="27"/>
                    <a:pt x="87" y="24"/>
                  </a:cubicBezTo>
                  <a:cubicBezTo>
                    <a:pt x="85" y="23"/>
                    <a:pt x="82" y="23"/>
                    <a:pt x="83" y="20"/>
                  </a:cubicBezTo>
                  <a:cubicBezTo>
                    <a:pt x="84" y="14"/>
                    <a:pt x="79" y="13"/>
                    <a:pt x="76" y="11"/>
                  </a:cubicBezTo>
                  <a:cubicBezTo>
                    <a:pt x="57" y="1"/>
                    <a:pt x="37" y="0"/>
                    <a:pt x="18" y="10"/>
                  </a:cubicBezTo>
                  <a:cubicBezTo>
                    <a:pt x="15" y="11"/>
                    <a:pt x="14" y="11"/>
                    <a:pt x="11" y="10"/>
                  </a:cubicBezTo>
                  <a:cubicBezTo>
                    <a:pt x="5" y="8"/>
                    <a:pt x="2" y="10"/>
                    <a:pt x="1" y="17"/>
                  </a:cubicBezTo>
                  <a:cubicBezTo>
                    <a:pt x="0" y="30"/>
                    <a:pt x="10" y="38"/>
                    <a:pt x="18" y="45"/>
                  </a:cubicBezTo>
                  <a:cubicBezTo>
                    <a:pt x="22" y="49"/>
                    <a:pt x="28" y="52"/>
                    <a:pt x="34" y="55"/>
                  </a:cubicBezTo>
                  <a:cubicBezTo>
                    <a:pt x="44" y="59"/>
                    <a:pt x="53" y="63"/>
                    <a:pt x="65" y="58"/>
                  </a:cubicBezTo>
                  <a:cubicBezTo>
                    <a:pt x="73" y="54"/>
                    <a:pt x="80" y="48"/>
                    <a:pt x="89" y="47"/>
                  </a:cubicBezTo>
                  <a:cubicBezTo>
                    <a:pt x="91" y="47"/>
                    <a:pt x="92" y="45"/>
                    <a:pt x="92" y="4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>
              <a:off x="5134" y="2985"/>
              <a:ext cx="187" cy="84"/>
            </a:xfrm>
            <a:custGeom>
              <a:avLst/>
              <a:gdLst>
                <a:gd name="T0" fmla="*/ 70 w 81"/>
                <a:gd name="T1" fmla="*/ 7 h 36"/>
                <a:gd name="T2" fmla="*/ 51 w 81"/>
                <a:gd name="T3" fmla="*/ 6 h 36"/>
                <a:gd name="T4" fmla="*/ 19 w 81"/>
                <a:gd name="T5" fmla="*/ 10 h 36"/>
                <a:gd name="T6" fmla="*/ 13 w 81"/>
                <a:gd name="T7" fmla="*/ 11 h 36"/>
                <a:gd name="T8" fmla="*/ 0 w 81"/>
                <a:gd name="T9" fmla="*/ 36 h 36"/>
                <a:gd name="T10" fmla="*/ 6 w 81"/>
                <a:gd name="T11" fmla="*/ 35 h 36"/>
                <a:gd name="T12" fmla="*/ 47 w 81"/>
                <a:gd name="T13" fmla="*/ 31 h 36"/>
                <a:gd name="T14" fmla="*/ 59 w 81"/>
                <a:gd name="T15" fmla="*/ 26 h 36"/>
                <a:gd name="T16" fmla="*/ 66 w 81"/>
                <a:gd name="T17" fmla="*/ 19 h 36"/>
                <a:gd name="T18" fmla="*/ 81 w 81"/>
                <a:gd name="T19" fmla="*/ 16 h 36"/>
                <a:gd name="T20" fmla="*/ 70 w 81"/>
                <a:gd name="T21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36">
                  <a:moveTo>
                    <a:pt x="70" y="7"/>
                  </a:moveTo>
                  <a:cubicBezTo>
                    <a:pt x="64" y="0"/>
                    <a:pt x="57" y="2"/>
                    <a:pt x="51" y="6"/>
                  </a:cubicBezTo>
                  <a:cubicBezTo>
                    <a:pt x="41" y="12"/>
                    <a:pt x="31" y="15"/>
                    <a:pt x="19" y="10"/>
                  </a:cubicBezTo>
                  <a:cubicBezTo>
                    <a:pt x="17" y="9"/>
                    <a:pt x="14" y="8"/>
                    <a:pt x="13" y="11"/>
                  </a:cubicBezTo>
                  <a:cubicBezTo>
                    <a:pt x="9" y="19"/>
                    <a:pt x="5" y="27"/>
                    <a:pt x="0" y="36"/>
                  </a:cubicBezTo>
                  <a:cubicBezTo>
                    <a:pt x="3" y="36"/>
                    <a:pt x="5" y="36"/>
                    <a:pt x="6" y="35"/>
                  </a:cubicBezTo>
                  <a:cubicBezTo>
                    <a:pt x="19" y="26"/>
                    <a:pt x="34" y="28"/>
                    <a:pt x="47" y="31"/>
                  </a:cubicBezTo>
                  <a:cubicBezTo>
                    <a:pt x="53" y="32"/>
                    <a:pt x="57" y="31"/>
                    <a:pt x="59" y="26"/>
                  </a:cubicBezTo>
                  <a:cubicBezTo>
                    <a:pt x="60" y="22"/>
                    <a:pt x="63" y="21"/>
                    <a:pt x="66" y="19"/>
                  </a:cubicBezTo>
                  <a:cubicBezTo>
                    <a:pt x="71" y="18"/>
                    <a:pt x="75" y="16"/>
                    <a:pt x="81" y="16"/>
                  </a:cubicBezTo>
                  <a:cubicBezTo>
                    <a:pt x="80" y="9"/>
                    <a:pt x="73" y="10"/>
                    <a:pt x="70" y="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>
              <a:off x="6266" y="2607"/>
              <a:ext cx="113" cy="126"/>
            </a:xfrm>
            <a:custGeom>
              <a:avLst/>
              <a:gdLst>
                <a:gd name="T0" fmla="*/ 45 w 49"/>
                <a:gd name="T1" fmla="*/ 1 h 54"/>
                <a:gd name="T2" fmla="*/ 40 w 49"/>
                <a:gd name="T3" fmla="*/ 4 h 54"/>
                <a:gd name="T4" fmla="*/ 37 w 49"/>
                <a:gd name="T5" fmla="*/ 12 h 54"/>
                <a:gd name="T6" fmla="*/ 25 w 49"/>
                <a:gd name="T7" fmla="*/ 40 h 54"/>
                <a:gd name="T8" fmla="*/ 22 w 49"/>
                <a:gd name="T9" fmla="*/ 31 h 54"/>
                <a:gd name="T10" fmla="*/ 20 w 49"/>
                <a:gd name="T11" fmla="*/ 20 h 54"/>
                <a:gd name="T12" fmla="*/ 12 w 49"/>
                <a:gd name="T13" fmla="*/ 20 h 54"/>
                <a:gd name="T14" fmla="*/ 6 w 49"/>
                <a:gd name="T15" fmla="*/ 31 h 54"/>
                <a:gd name="T16" fmla="*/ 2 w 49"/>
                <a:gd name="T17" fmla="*/ 41 h 54"/>
                <a:gd name="T18" fmla="*/ 0 w 49"/>
                <a:gd name="T19" fmla="*/ 46 h 54"/>
                <a:gd name="T20" fmla="*/ 12 w 49"/>
                <a:gd name="T21" fmla="*/ 49 h 54"/>
                <a:gd name="T22" fmla="*/ 26 w 49"/>
                <a:gd name="T23" fmla="*/ 53 h 54"/>
                <a:gd name="T24" fmla="*/ 32 w 49"/>
                <a:gd name="T25" fmla="*/ 40 h 54"/>
                <a:gd name="T26" fmla="*/ 37 w 49"/>
                <a:gd name="T27" fmla="*/ 31 h 54"/>
                <a:gd name="T28" fmla="*/ 48 w 49"/>
                <a:gd name="T29" fmla="*/ 6 h 54"/>
                <a:gd name="T30" fmla="*/ 45 w 49"/>
                <a:gd name="T3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54">
                  <a:moveTo>
                    <a:pt x="45" y="1"/>
                  </a:moveTo>
                  <a:cubicBezTo>
                    <a:pt x="43" y="0"/>
                    <a:pt x="41" y="1"/>
                    <a:pt x="40" y="4"/>
                  </a:cubicBezTo>
                  <a:cubicBezTo>
                    <a:pt x="39" y="6"/>
                    <a:pt x="38" y="9"/>
                    <a:pt x="37" y="12"/>
                  </a:cubicBezTo>
                  <a:cubicBezTo>
                    <a:pt x="35" y="22"/>
                    <a:pt x="29" y="31"/>
                    <a:pt x="25" y="40"/>
                  </a:cubicBezTo>
                  <a:cubicBezTo>
                    <a:pt x="20" y="38"/>
                    <a:pt x="21" y="35"/>
                    <a:pt x="22" y="31"/>
                  </a:cubicBezTo>
                  <a:cubicBezTo>
                    <a:pt x="23" y="27"/>
                    <a:pt x="24" y="23"/>
                    <a:pt x="20" y="20"/>
                  </a:cubicBezTo>
                  <a:cubicBezTo>
                    <a:pt x="18" y="18"/>
                    <a:pt x="14" y="17"/>
                    <a:pt x="12" y="20"/>
                  </a:cubicBezTo>
                  <a:cubicBezTo>
                    <a:pt x="10" y="24"/>
                    <a:pt x="2" y="25"/>
                    <a:pt x="6" y="31"/>
                  </a:cubicBezTo>
                  <a:cubicBezTo>
                    <a:pt x="11" y="38"/>
                    <a:pt x="7" y="39"/>
                    <a:pt x="2" y="41"/>
                  </a:cubicBezTo>
                  <a:cubicBezTo>
                    <a:pt x="1" y="42"/>
                    <a:pt x="0" y="43"/>
                    <a:pt x="0" y="46"/>
                  </a:cubicBezTo>
                  <a:cubicBezTo>
                    <a:pt x="4" y="45"/>
                    <a:pt x="9" y="44"/>
                    <a:pt x="12" y="49"/>
                  </a:cubicBezTo>
                  <a:cubicBezTo>
                    <a:pt x="15" y="52"/>
                    <a:pt x="22" y="54"/>
                    <a:pt x="26" y="53"/>
                  </a:cubicBezTo>
                  <a:cubicBezTo>
                    <a:pt x="30" y="51"/>
                    <a:pt x="33" y="45"/>
                    <a:pt x="32" y="40"/>
                  </a:cubicBezTo>
                  <a:cubicBezTo>
                    <a:pt x="32" y="36"/>
                    <a:pt x="34" y="33"/>
                    <a:pt x="37" y="31"/>
                  </a:cubicBezTo>
                  <a:cubicBezTo>
                    <a:pt x="45" y="25"/>
                    <a:pt x="46" y="15"/>
                    <a:pt x="48" y="6"/>
                  </a:cubicBezTo>
                  <a:cubicBezTo>
                    <a:pt x="49" y="4"/>
                    <a:pt x="48" y="2"/>
                    <a:pt x="45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495" y="2306"/>
              <a:ext cx="150" cy="63"/>
            </a:xfrm>
            <a:custGeom>
              <a:avLst/>
              <a:gdLst>
                <a:gd name="T0" fmla="*/ 64 w 65"/>
                <a:gd name="T1" fmla="*/ 13 h 27"/>
                <a:gd name="T2" fmla="*/ 53 w 65"/>
                <a:gd name="T3" fmla="*/ 4 h 27"/>
                <a:gd name="T4" fmla="*/ 37 w 65"/>
                <a:gd name="T5" fmla="*/ 3 h 27"/>
                <a:gd name="T6" fmla="*/ 4 w 65"/>
                <a:gd name="T7" fmla="*/ 13 h 27"/>
                <a:gd name="T8" fmla="*/ 3 w 65"/>
                <a:gd name="T9" fmla="*/ 15 h 27"/>
                <a:gd name="T10" fmla="*/ 1 w 65"/>
                <a:gd name="T11" fmla="*/ 22 h 27"/>
                <a:gd name="T12" fmla="*/ 8 w 65"/>
                <a:gd name="T13" fmla="*/ 24 h 27"/>
                <a:gd name="T14" fmla="*/ 13 w 65"/>
                <a:gd name="T15" fmla="*/ 23 h 27"/>
                <a:gd name="T16" fmla="*/ 28 w 65"/>
                <a:gd name="T17" fmla="*/ 19 h 27"/>
                <a:gd name="T18" fmla="*/ 43 w 65"/>
                <a:gd name="T19" fmla="*/ 13 h 27"/>
                <a:gd name="T20" fmla="*/ 65 w 65"/>
                <a:gd name="T21" fmla="*/ 17 h 27"/>
                <a:gd name="T22" fmla="*/ 64 w 65"/>
                <a:gd name="T2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27">
                  <a:moveTo>
                    <a:pt x="64" y="13"/>
                  </a:moveTo>
                  <a:cubicBezTo>
                    <a:pt x="63" y="6"/>
                    <a:pt x="60" y="4"/>
                    <a:pt x="53" y="4"/>
                  </a:cubicBezTo>
                  <a:cubicBezTo>
                    <a:pt x="48" y="3"/>
                    <a:pt x="42" y="5"/>
                    <a:pt x="37" y="3"/>
                  </a:cubicBezTo>
                  <a:cubicBezTo>
                    <a:pt x="24" y="0"/>
                    <a:pt x="15" y="9"/>
                    <a:pt x="4" y="13"/>
                  </a:cubicBezTo>
                  <a:cubicBezTo>
                    <a:pt x="4" y="13"/>
                    <a:pt x="3" y="14"/>
                    <a:pt x="3" y="15"/>
                  </a:cubicBezTo>
                  <a:cubicBezTo>
                    <a:pt x="0" y="17"/>
                    <a:pt x="0" y="19"/>
                    <a:pt x="1" y="22"/>
                  </a:cubicBezTo>
                  <a:cubicBezTo>
                    <a:pt x="3" y="25"/>
                    <a:pt x="5" y="25"/>
                    <a:pt x="8" y="24"/>
                  </a:cubicBezTo>
                  <a:cubicBezTo>
                    <a:pt x="10" y="24"/>
                    <a:pt x="11" y="21"/>
                    <a:pt x="13" y="23"/>
                  </a:cubicBezTo>
                  <a:cubicBezTo>
                    <a:pt x="19" y="27"/>
                    <a:pt x="24" y="23"/>
                    <a:pt x="28" y="19"/>
                  </a:cubicBezTo>
                  <a:cubicBezTo>
                    <a:pt x="33" y="16"/>
                    <a:pt x="37" y="14"/>
                    <a:pt x="43" y="13"/>
                  </a:cubicBezTo>
                  <a:cubicBezTo>
                    <a:pt x="51" y="12"/>
                    <a:pt x="58" y="13"/>
                    <a:pt x="65" y="17"/>
                  </a:cubicBezTo>
                  <a:cubicBezTo>
                    <a:pt x="65" y="16"/>
                    <a:pt x="62" y="15"/>
                    <a:pt x="64" y="1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5" name="Freeform 111"/>
            <p:cNvSpPr>
              <a:spLocks noEditPoints="1"/>
            </p:cNvSpPr>
            <p:nvPr/>
          </p:nvSpPr>
          <p:spPr bwMode="auto">
            <a:xfrm>
              <a:off x="6520" y="2612"/>
              <a:ext cx="148" cy="278"/>
            </a:xfrm>
            <a:custGeom>
              <a:avLst/>
              <a:gdLst>
                <a:gd name="T0" fmla="*/ 58 w 64"/>
                <a:gd name="T1" fmla="*/ 71 h 120"/>
                <a:gd name="T2" fmla="*/ 53 w 64"/>
                <a:gd name="T3" fmla="*/ 66 h 120"/>
                <a:gd name="T4" fmla="*/ 49 w 64"/>
                <a:gd name="T5" fmla="*/ 54 h 120"/>
                <a:gd name="T6" fmla="*/ 48 w 64"/>
                <a:gd name="T7" fmla="*/ 51 h 120"/>
                <a:gd name="T8" fmla="*/ 53 w 64"/>
                <a:gd name="T9" fmla="*/ 46 h 120"/>
                <a:gd name="T10" fmla="*/ 56 w 64"/>
                <a:gd name="T11" fmla="*/ 34 h 120"/>
                <a:gd name="T12" fmla="*/ 49 w 64"/>
                <a:gd name="T13" fmla="*/ 25 h 120"/>
                <a:gd name="T14" fmla="*/ 49 w 64"/>
                <a:gd name="T15" fmla="*/ 25 h 120"/>
                <a:gd name="T16" fmla="*/ 47 w 64"/>
                <a:gd name="T17" fmla="*/ 22 h 120"/>
                <a:gd name="T18" fmla="*/ 47 w 64"/>
                <a:gd name="T19" fmla="*/ 18 h 120"/>
                <a:gd name="T20" fmla="*/ 41 w 64"/>
                <a:gd name="T21" fmla="*/ 3 h 120"/>
                <a:gd name="T22" fmla="*/ 32 w 64"/>
                <a:gd name="T23" fmla="*/ 5 h 120"/>
                <a:gd name="T24" fmla="*/ 30 w 64"/>
                <a:gd name="T25" fmla="*/ 10 h 120"/>
                <a:gd name="T26" fmla="*/ 15 w 64"/>
                <a:gd name="T27" fmla="*/ 14 h 120"/>
                <a:gd name="T28" fmla="*/ 13 w 64"/>
                <a:gd name="T29" fmla="*/ 29 h 120"/>
                <a:gd name="T30" fmla="*/ 12 w 64"/>
                <a:gd name="T31" fmla="*/ 30 h 120"/>
                <a:gd name="T32" fmla="*/ 11 w 64"/>
                <a:gd name="T33" fmla="*/ 39 h 120"/>
                <a:gd name="T34" fmla="*/ 17 w 64"/>
                <a:gd name="T35" fmla="*/ 39 h 120"/>
                <a:gd name="T36" fmla="*/ 19 w 64"/>
                <a:gd name="T37" fmla="*/ 38 h 120"/>
                <a:gd name="T38" fmla="*/ 19 w 64"/>
                <a:gd name="T39" fmla="*/ 41 h 120"/>
                <a:gd name="T40" fmla="*/ 19 w 64"/>
                <a:gd name="T41" fmla="*/ 47 h 120"/>
                <a:gd name="T42" fmla="*/ 18 w 64"/>
                <a:gd name="T43" fmla="*/ 53 h 120"/>
                <a:gd name="T44" fmla="*/ 6 w 64"/>
                <a:gd name="T45" fmla="*/ 54 h 120"/>
                <a:gd name="T46" fmla="*/ 6 w 64"/>
                <a:gd name="T47" fmla="*/ 55 h 120"/>
                <a:gd name="T48" fmla="*/ 4 w 64"/>
                <a:gd name="T49" fmla="*/ 65 h 120"/>
                <a:gd name="T50" fmla="*/ 1 w 64"/>
                <a:gd name="T51" fmla="*/ 103 h 120"/>
                <a:gd name="T52" fmla="*/ 11 w 64"/>
                <a:gd name="T53" fmla="*/ 118 h 120"/>
                <a:gd name="T54" fmla="*/ 26 w 64"/>
                <a:gd name="T55" fmla="*/ 106 h 120"/>
                <a:gd name="T56" fmla="*/ 34 w 64"/>
                <a:gd name="T57" fmla="*/ 107 h 120"/>
                <a:gd name="T58" fmla="*/ 35 w 64"/>
                <a:gd name="T59" fmla="*/ 100 h 120"/>
                <a:gd name="T60" fmla="*/ 39 w 64"/>
                <a:gd name="T61" fmla="*/ 98 h 120"/>
                <a:gd name="T62" fmla="*/ 42 w 64"/>
                <a:gd name="T63" fmla="*/ 101 h 120"/>
                <a:gd name="T64" fmla="*/ 39 w 64"/>
                <a:gd name="T65" fmla="*/ 116 h 120"/>
                <a:gd name="T66" fmla="*/ 45 w 64"/>
                <a:gd name="T67" fmla="*/ 112 h 120"/>
                <a:gd name="T68" fmla="*/ 53 w 64"/>
                <a:gd name="T69" fmla="*/ 98 h 120"/>
                <a:gd name="T70" fmla="*/ 62 w 64"/>
                <a:gd name="T71" fmla="*/ 78 h 120"/>
                <a:gd name="T72" fmla="*/ 58 w 64"/>
                <a:gd name="T73" fmla="*/ 71 h 120"/>
                <a:gd name="T74" fmla="*/ 38 w 64"/>
                <a:gd name="T75" fmla="*/ 90 h 120"/>
                <a:gd name="T76" fmla="*/ 38 w 64"/>
                <a:gd name="T77" fmla="*/ 90 h 120"/>
                <a:gd name="T78" fmla="*/ 38 w 64"/>
                <a:gd name="T79" fmla="*/ 90 h 120"/>
                <a:gd name="T80" fmla="*/ 38 w 64"/>
                <a:gd name="T81" fmla="*/ 90 h 120"/>
                <a:gd name="T82" fmla="*/ 38 w 64"/>
                <a:gd name="T83" fmla="*/ 90 h 120"/>
                <a:gd name="T84" fmla="*/ 38 w 64"/>
                <a:gd name="T85" fmla="*/ 90 h 120"/>
                <a:gd name="T86" fmla="*/ 38 w 64"/>
                <a:gd name="T87" fmla="*/ 81 h 120"/>
                <a:gd name="T88" fmla="*/ 38 w 64"/>
                <a:gd name="T89" fmla="*/ 90 h 120"/>
                <a:gd name="T90" fmla="*/ 40 w 64"/>
                <a:gd name="T91" fmla="*/ 94 h 120"/>
                <a:gd name="T92" fmla="*/ 38 w 64"/>
                <a:gd name="T93" fmla="*/ 90 h 120"/>
                <a:gd name="T94" fmla="*/ 38 w 64"/>
                <a:gd name="T95" fmla="*/ 90 h 120"/>
                <a:gd name="T96" fmla="*/ 38 w 64"/>
                <a:gd name="T97" fmla="*/ 90 h 120"/>
                <a:gd name="T98" fmla="*/ 38 w 64"/>
                <a:gd name="T99" fmla="*/ 90 h 120"/>
                <a:gd name="T100" fmla="*/ 43 w 64"/>
                <a:gd name="T101" fmla="*/ 93 h 120"/>
                <a:gd name="T102" fmla="*/ 40 w 64"/>
                <a:gd name="T103" fmla="*/ 9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" h="120">
                  <a:moveTo>
                    <a:pt x="58" y="71"/>
                  </a:moveTo>
                  <a:cubicBezTo>
                    <a:pt x="53" y="72"/>
                    <a:pt x="52" y="70"/>
                    <a:pt x="53" y="66"/>
                  </a:cubicBezTo>
                  <a:cubicBezTo>
                    <a:pt x="53" y="61"/>
                    <a:pt x="55" y="56"/>
                    <a:pt x="49" y="54"/>
                  </a:cubicBezTo>
                  <a:cubicBezTo>
                    <a:pt x="49" y="53"/>
                    <a:pt x="48" y="52"/>
                    <a:pt x="48" y="51"/>
                  </a:cubicBezTo>
                  <a:cubicBezTo>
                    <a:pt x="51" y="51"/>
                    <a:pt x="51" y="48"/>
                    <a:pt x="53" y="46"/>
                  </a:cubicBezTo>
                  <a:cubicBezTo>
                    <a:pt x="56" y="43"/>
                    <a:pt x="53" y="37"/>
                    <a:pt x="56" y="34"/>
                  </a:cubicBezTo>
                  <a:cubicBezTo>
                    <a:pt x="53" y="32"/>
                    <a:pt x="51" y="28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3"/>
                    <a:pt x="48" y="23"/>
                    <a:pt x="47" y="22"/>
                  </a:cubicBezTo>
                  <a:cubicBezTo>
                    <a:pt x="47" y="21"/>
                    <a:pt x="47" y="19"/>
                    <a:pt x="47" y="18"/>
                  </a:cubicBezTo>
                  <a:cubicBezTo>
                    <a:pt x="47" y="12"/>
                    <a:pt x="46" y="7"/>
                    <a:pt x="41" y="3"/>
                  </a:cubicBezTo>
                  <a:cubicBezTo>
                    <a:pt x="37" y="0"/>
                    <a:pt x="34" y="0"/>
                    <a:pt x="32" y="5"/>
                  </a:cubicBezTo>
                  <a:cubicBezTo>
                    <a:pt x="31" y="7"/>
                    <a:pt x="30" y="9"/>
                    <a:pt x="30" y="10"/>
                  </a:cubicBezTo>
                  <a:cubicBezTo>
                    <a:pt x="26" y="23"/>
                    <a:pt x="26" y="23"/>
                    <a:pt x="15" y="14"/>
                  </a:cubicBezTo>
                  <a:cubicBezTo>
                    <a:pt x="16" y="20"/>
                    <a:pt x="15" y="24"/>
                    <a:pt x="13" y="29"/>
                  </a:cubicBezTo>
                  <a:cubicBezTo>
                    <a:pt x="12" y="29"/>
                    <a:pt x="12" y="30"/>
                    <a:pt x="12" y="30"/>
                  </a:cubicBezTo>
                  <a:cubicBezTo>
                    <a:pt x="9" y="33"/>
                    <a:pt x="9" y="36"/>
                    <a:pt x="11" y="39"/>
                  </a:cubicBezTo>
                  <a:cubicBezTo>
                    <a:pt x="12" y="41"/>
                    <a:pt x="15" y="38"/>
                    <a:pt x="17" y="39"/>
                  </a:cubicBezTo>
                  <a:cubicBezTo>
                    <a:pt x="17" y="38"/>
                    <a:pt x="18" y="37"/>
                    <a:pt x="19" y="38"/>
                  </a:cubicBezTo>
                  <a:cubicBezTo>
                    <a:pt x="21" y="39"/>
                    <a:pt x="20" y="40"/>
                    <a:pt x="19" y="41"/>
                  </a:cubicBezTo>
                  <a:cubicBezTo>
                    <a:pt x="18" y="43"/>
                    <a:pt x="15" y="45"/>
                    <a:pt x="19" y="47"/>
                  </a:cubicBezTo>
                  <a:cubicBezTo>
                    <a:pt x="19" y="49"/>
                    <a:pt x="18" y="51"/>
                    <a:pt x="18" y="53"/>
                  </a:cubicBezTo>
                  <a:cubicBezTo>
                    <a:pt x="14" y="52"/>
                    <a:pt x="10" y="49"/>
                    <a:pt x="6" y="54"/>
                  </a:cubicBezTo>
                  <a:cubicBezTo>
                    <a:pt x="6" y="54"/>
                    <a:pt x="5" y="54"/>
                    <a:pt x="6" y="55"/>
                  </a:cubicBezTo>
                  <a:cubicBezTo>
                    <a:pt x="3" y="58"/>
                    <a:pt x="2" y="61"/>
                    <a:pt x="4" y="65"/>
                  </a:cubicBezTo>
                  <a:cubicBezTo>
                    <a:pt x="6" y="78"/>
                    <a:pt x="2" y="91"/>
                    <a:pt x="1" y="103"/>
                  </a:cubicBezTo>
                  <a:cubicBezTo>
                    <a:pt x="0" y="109"/>
                    <a:pt x="7" y="120"/>
                    <a:pt x="11" y="118"/>
                  </a:cubicBezTo>
                  <a:cubicBezTo>
                    <a:pt x="17" y="115"/>
                    <a:pt x="24" y="114"/>
                    <a:pt x="26" y="106"/>
                  </a:cubicBezTo>
                  <a:cubicBezTo>
                    <a:pt x="29" y="106"/>
                    <a:pt x="31" y="108"/>
                    <a:pt x="34" y="107"/>
                  </a:cubicBezTo>
                  <a:cubicBezTo>
                    <a:pt x="39" y="107"/>
                    <a:pt x="35" y="103"/>
                    <a:pt x="35" y="100"/>
                  </a:cubicBezTo>
                  <a:cubicBezTo>
                    <a:pt x="36" y="98"/>
                    <a:pt x="37" y="98"/>
                    <a:pt x="39" y="98"/>
                  </a:cubicBezTo>
                  <a:cubicBezTo>
                    <a:pt x="41" y="98"/>
                    <a:pt x="42" y="99"/>
                    <a:pt x="42" y="101"/>
                  </a:cubicBezTo>
                  <a:cubicBezTo>
                    <a:pt x="41" y="106"/>
                    <a:pt x="42" y="111"/>
                    <a:pt x="39" y="116"/>
                  </a:cubicBezTo>
                  <a:cubicBezTo>
                    <a:pt x="42" y="115"/>
                    <a:pt x="45" y="116"/>
                    <a:pt x="45" y="112"/>
                  </a:cubicBezTo>
                  <a:cubicBezTo>
                    <a:pt x="46" y="107"/>
                    <a:pt x="50" y="102"/>
                    <a:pt x="53" y="98"/>
                  </a:cubicBezTo>
                  <a:cubicBezTo>
                    <a:pt x="57" y="92"/>
                    <a:pt x="60" y="85"/>
                    <a:pt x="62" y="78"/>
                  </a:cubicBezTo>
                  <a:cubicBezTo>
                    <a:pt x="64" y="74"/>
                    <a:pt x="64" y="70"/>
                    <a:pt x="58" y="7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87"/>
                    <a:pt x="38" y="84"/>
                    <a:pt x="38" y="81"/>
                  </a:cubicBezTo>
                  <a:cubicBezTo>
                    <a:pt x="38" y="84"/>
                    <a:pt x="38" y="87"/>
                    <a:pt x="38" y="90"/>
                  </a:cubicBezTo>
                  <a:close/>
                  <a:moveTo>
                    <a:pt x="40" y="94"/>
                  </a:moveTo>
                  <a:cubicBezTo>
                    <a:pt x="37" y="94"/>
                    <a:pt x="38" y="92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40" y="90"/>
                    <a:pt x="43" y="89"/>
                    <a:pt x="43" y="93"/>
                  </a:cubicBezTo>
                  <a:cubicBezTo>
                    <a:pt x="43" y="94"/>
                    <a:pt x="42" y="94"/>
                    <a:pt x="40" y="9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auto">
            <a:xfrm>
              <a:off x="5444" y="3076"/>
              <a:ext cx="109" cy="39"/>
            </a:xfrm>
            <a:custGeom>
              <a:avLst/>
              <a:gdLst>
                <a:gd name="T0" fmla="*/ 43 w 47"/>
                <a:gd name="T1" fmla="*/ 8 h 17"/>
                <a:gd name="T2" fmla="*/ 5 w 47"/>
                <a:gd name="T3" fmla="*/ 6 h 17"/>
                <a:gd name="T4" fmla="*/ 1 w 47"/>
                <a:gd name="T5" fmla="*/ 11 h 17"/>
                <a:gd name="T6" fmla="*/ 7 w 47"/>
                <a:gd name="T7" fmla="*/ 13 h 17"/>
                <a:gd name="T8" fmla="*/ 25 w 47"/>
                <a:gd name="T9" fmla="*/ 13 h 17"/>
                <a:gd name="T10" fmla="*/ 39 w 47"/>
                <a:gd name="T11" fmla="*/ 17 h 17"/>
                <a:gd name="T12" fmla="*/ 47 w 47"/>
                <a:gd name="T13" fmla="*/ 14 h 17"/>
                <a:gd name="T14" fmla="*/ 43 w 4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7">
                  <a:moveTo>
                    <a:pt x="43" y="8"/>
                  </a:moveTo>
                  <a:cubicBezTo>
                    <a:pt x="30" y="3"/>
                    <a:pt x="18" y="0"/>
                    <a:pt x="5" y="6"/>
                  </a:cubicBezTo>
                  <a:cubicBezTo>
                    <a:pt x="3" y="7"/>
                    <a:pt x="0" y="8"/>
                    <a:pt x="1" y="11"/>
                  </a:cubicBezTo>
                  <a:cubicBezTo>
                    <a:pt x="2" y="15"/>
                    <a:pt x="5" y="14"/>
                    <a:pt x="7" y="13"/>
                  </a:cubicBezTo>
                  <a:cubicBezTo>
                    <a:pt x="13" y="9"/>
                    <a:pt x="19" y="11"/>
                    <a:pt x="25" y="13"/>
                  </a:cubicBezTo>
                  <a:cubicBezTo>
                    <a:pt x="30" y="16"/>
                    <a:pt x="35" y="15"/>
                    <a:pt x="39" y="17"/>
                  </a:cubicBezTo>
                  <a:cubicBezTo>
                    <a:pt x="44" y="17"/>
                    <a:pt x="46" y="16"/>
                    <a:pt x="47" y="14"/>
                  </a:cubicBezTo>
                  <a:cubicBezTo>
                    <a:pt x="47" y="11"/>
                    <a:pt x="45" y="10"/>
                    <a:pt x="43" y="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>
              <a:off x="5761" y="3027"/>
              <a:ext cx="65" cy="51"/>
            </a:xfrm>
            <a:custGeom>
              <a:avLst/>
              <a:gdLst>
                <a:gd name="T0" fmla="*/ 14 w 28"/>
                <a:gd name="T1" fmla="*/ 1 h 22"/>
                <a:gd name="T2" fmla="*/ 1 w 28"/>
                <a:gd name="T3" fmla="*/ 9 h 22"/>
                <a:gd name="T4" fmla="*/ 3 w 28"/>
                <a:gd name="T5" fmla="*/ 14 h 22"/>
                <a:gd name="T6" fmla="*/ 12 w 28"/>
                <a:gd name="T7" fmla="*/ 18 h 22"/>
                <a:gd name="T8" fmla="*/ 20 w 28"/>
                <a:gd name="T9" fmla="*/ 20 h 22"/>
                <a:gd name="T10" fmla="*/ 28 w 28"/>
                <a:gd name="T11" fmla="*/ 11 h 22"/>
                <a:gd name="T12" fmla="*/ 27 w 28"/>
                <a:gd name="T13" fmla="*/ 7 h 22"/>
                <a:gd name="T14" fmla="*/ 14 w 28"/>
                <a:gd name="T1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2">
                  <a:moveTo>
                    <a:pt x="14" y="1"/>
                  </a:moveTo>
                  <a:cubicBezTo>
                    <a:pt x="10" y="0"/>
                    <a:pt x="1" y="5"/>
                    <a:pt x="1" y="9"/>
                  </a:cubicBezTo>
                  <a:cubicBezTo>
                    <a:pt x="0" y="11"/>
                    <a:pt x="0" y="14"/>
                    <a:pt x="3" y="14"/>
                  </a:cubicBezTo>
                  <a:cubicBezTo>
                    <a:pt x="7" y="13"/>
                    <a:pt x="9" y="15"/>
                    <a:pt x="12" y="18"/>
                  </a:cubicBezTo>
                  <a:cubicBezTo>
                    <a:pt x="14" y="21"/>
                    <a:pt x="17" y="22"/>
                    <a:pt x="20" y="20"/>
                  </a:cubicBezTo>
                  <a:cubicBezTo>
                    <a:pt x="24" y="18"/>
                    <a:pt x="26" y="14"/>
                    <a:pt x="28" y="11"/>
                  </a:cubicBezTo>
                  <a:cubicBezTo>
                    <a:pt x="27" y="10"/>
                    <a:pt x="27" y="9"/>
                    <a:pt x="27" y="7"/>
                  </a:cubicBezTo>
                  <a:cubicBezTo>
                    <a:pt x="25" y="1"/>
                    <a:pt x="19" y="1"/>
                    <a:pt x="14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>
              <a:off x="5972" y="2895"/>
              <a:ext cx="210" cy="229"/>
            </a:xfrm>
            <a:custGeom>
              <a:avLst/>
              <a:gdLst>
                <a:gd name="T0" fmla="*/ 90 w 91"/>
                <a:gd name="T1" fmla="*/ 1 h 99"/>
                <a:gd name="T2" fmla="*/ 89 w 91"/>
                <a:gd name="T3" fmla="*/ 0 h 99"/>
                <a:gd name="T4" fmla="*/ 87 w 91"/>
                <a:gd name="T5" fmla="*/ 0 h 99"/>
                <a:gd name="T6" fmla="*/ 63 w 91"/>
                <a:gd name="T7" fmla="*/ 9 h 99"/>
                <a:gd name="T8" fmla="*/ 57 w 91"/>
                <a:gd name="T9" fmla="*/ 13 h 99"/>
                <a:gd name="T10" fmla="*/ 55 w 91"/>
                <a:gd name="T11" fmla="*/ 13 h 99"/>
                <a:gd name="T12" fmla="*/ 45 w 91"/>
                <a:gd name="T13" fmla="*/ 26 h 99"/>
                <a:gd name="T14" fmla="*/ 45 w 91"/>
                <a:gd name="T15" fmla="*/ 26 h 99"/>
                <a:gd name="T16" fmla="*/ 44 w 91"/>
                <a:gd name="T17" fmla="*/ 30 h 99"/>
                <a:gd name="T18" fmla="*/ 30 w 91"/>
                <a:gd name="T19" fmla="*/ 42 h 99"/>
                <a:gd name="T20" fmla="*/ 30 w 91"/>
                <a:gd name="T21" fmla="*/ 44 h 99"/>
                <a:gd name="T22" fmla="*/ 32 w 91"/>
                <a:gd name="T23" fmla="*/ 50 h 99"/>
                <a:gd name="T24" fmla="*/ 27 w 91"/>
                <a:gd name="T25" fmla="*/ 55 h 99"/>
                <a:gd name="T26" fmla="*/ 27 w 91"/>
                <a:gd name="T27" fmla="*/ 55 h 99"/>
                <a:gd name="T28" fmla="*/ 25 w 91"/>
                <a:gd name="T29" fmla="*/ 54 h 99"/>
                <a:gd name="T30" fmla="*/ 23 w 91"/>
                <a:gd name="T31" fmla="*/ 53 h 99"/>
                <a:gd name="T32" fmla="*/ 25 w 91"/>
                <a:gd name="T33" fmla="*/ 54 h 99"/>
                <a:gd name="T34" fmla="*/ 21 w 91"/>
                <a:gd name="T35" fmla="*/ 49 h 99"/>
                <a:gd name="T36" fmla="*/ 17 w 91"/>
                <a:gd name="T37" fmla="*/ 49 h 99"/>
                <a:gd name="T38" fmla="*/ 23 w 91"/>
                <a:gd name="T39" fmla="*/ 54 h 99"/>
                <a:gd name="T40" fmla="*/ 24 w 91"/>
                <a:gd name="T41" fmla="*/ 62 h 99"/>
                <a:gd name="T42" fmla="*/ 25 w 91"/>
                <a:gd name="T43" fmla="*/ 66 h 99"/>
                <a:gd name="T44" fmla="*/ 14 w 91"/>
                <a:gd name="T45" fmla="*/ 82 h 99"/>
                <a:gd name="T46" fmla="*/ 0 w 91"/>
                <a:gd name="T47" fmla="*/ 98 h 99"/>
                <a:gd name="T48" fmla="*/ 2 w 91"/>
                <a:gd name="T49" fmla="*/ 99 h 99"/>
                <a:gd name="T50" fmla="*/ 28 w 91"/>
                <a:gd name="T51" fmla="*/ 85 h 99"/>
                <a:gd name="T52" fmla="*/ 28 w 91"/>
                <a:gd name="T53" fmla="*/ 80 h 99"/>
                <a:gd name="T54" fmla="*/ 30 w 91"/>
                <a:gd name="T55" fmla="*/ 73 h 99"/>
                <a:gd name="T56" fmla="*/ 34 w 91"/>
                <a:gd name="T57" fmla="*/ 73 h 99"/>
                <a:gd name="T58" fmla="*/ 42 w 91"/>
                <a:gd name="T59" fmla="*/ 73 h 99"/>
                <a:gd name="T60" fmla="*/ 45 w 91"/>
                <a:gd name="T61" fmla="*/ 64 h 99"/>
                <a:gd name="T62" fmla="*/ 45 w 91"/>
                <a:gd name="T63" fmla="*/ 63 h 99"/>
                <a:gd name="T64" fmla="*/ 53 w 91"/>
                <a:gd name="T65" fmla="*/ 57 h 99"/>
                <a:gd name="T66" fmla="*/ 57 w 91"/>
                <a:gd name="T67" fmla="*/ 53 h 99"/>
                <a:gd name="T68" fmla="*/ 59 w 91"/>
                <a:gd name="T69" fmla="*/ 51 h 99"/>
                <a:gd name="T70" fmla="*/ 61 w 91"/>
                <a:gd name="T71" fmla="*/ 49 h 99"/>
                <a:gd name="T72" fmla="*/ 66 w 91"/>
                <a:gd name="T73" fmla="*/ 24 h 99"/>
                <a:gd name="T74" fmla="*/ 68 w 91"/>
                <a:gd name="T75" fmla="*/ 17 h 99"/>
                <a:gd name="T76" fmla="*/ 84 w 91"/>
                <a:gd name="T77" fmla="*/ 19 h 99"/>
                <a:gd name="T78" fmla="*/ 88 w 91"/>
                <a:gd name="T79" fmla="*/ 19 h 99"/>
                <a:gd name="T80" fmla="*/ 89 w 91"/>
                <a:gd name="T81" fmla="*/ 15 h 99"/>
                <a:gd name="T82" fmla="*/ 90 w 91"/>
                <a:gd name="T83" fmla="*/ 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" h="99">
                  <a:moveTo>
                    <a:pt x="90" y="1"/>
                  </a:moveTo>
                  <a:cubicBezTo>
                    <a:pt x="90" y="1"/>
                    <a:pt x="89" y="0"/>
                    <a:pt x="89" y="0"/>
                  </a:cubicBezTo>
                  <a:cubicBezTo>
                    <a:pt x="89" y="0"/>
                    <a:pt x="88" y="0"/>
                    <a:pt x="87" y="0"/>
                  </a:cubicBezTo>
                  <a:cubicBezTo>
                    <a:pt x="81" y="7"/>
                    <a:pt x="73" y="10"/>
                    <a:pt x="63" y="9"/>
                  </a:cubicBezTo>
                  <a:cubicBezTo>
                    <a:pt x="60" y="9"/>
                    <a:pt x="58" y="11"/>
                    <a:pt x="57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3" y="18"/>
                    <a:pt x="53" y="24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9"/>
                    <a:pt x="44" y="30"/>
                  </a:cubicBezTo>
                  <a:cubicBezTo>
                    <a:pt x="38" y="33"/>
                    <a:pt x="35" y="38"/>
                    <a:pt x="30" y="42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31" y="46"/>
                    <a:pt x="31" y="48"/>
                    <a:pt x="32" y="50"/>
                  </a:cubicBezTo>
                  <a:cubicBezTo>
                    <a:pt x="33" y="55"/>
                    <a:pt x="30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3"/>
                    <a:pt x="24" y="53"/>
                    <a:pt x="23" y="53"/>
                  </a:cubicBezTo>
                  <a:cubicBezTo>
                    <a:pt x="24" y="53"/>
                    <a:pt x="25" y="53"/>
                    <a:pt x="25" y="54"/>
                  </a:cubicBezTo>
                  <a:cubicBezTo>
                    <a:pt x="26" y="50"/>
                    <a:pt x="24" y="48"/>
                    <a:pt x="21" y="49"/>
                  </a:cubicBezTo>
                  <a:cubicBezTo>
                    <a:pt x="19" y="49"/>
                    <a:pt x="18" y="49"/>
                    <a:pt x="17" y="49"/>
                  </a:cubicBezTo>
                  <a:cubicBezTo>
                    <a:pt x="15" y="55"/>
                    <a:pt x="16" y="55"/>
                    <a:pt x="23" y="54"/>
                  </a:cubicBezTo>
                  <a:cubicBezTo>
                    <a:pt x="25" y="56"/>
                    <a:pt x="24" y="59"/>
                    <a:pt x="24" y="62"/>
                  </a:cubicBezTo>
                  <a:cubicBezTo>
                    <a:pt x="23" y="64"/>
                    <a:pt x="24" y="65"/>
                    <a:pt x="25" y="66"/>
                  </a:cubicBezTo>
                  <a:cubicBezTo>
                    <a:pt x="24" y="73"/>
                    <a:pt x="20" y="77"/>
                    <a:pt x="14" y="82"/>
                  </a:cubicBezTo>
                  <a:cubicBezTo>
                    <a:pt x="8" y="86"/>
                    <a:pt x="1" y="90"/>
                    <a:pt x="0" y="98"/>
                  </a:cubicBezTo>
                  <a:cubicBezTo>
                    <a:pt x="1" y="99"/>
                    <a:pt x="2" y="99"/>
                    <a:pt x="2" y="99"/>
                  </a:cubicBezTo>
                  <a:cubicBezTo>
                    <a:pt x="11" y="94"/>
                    <a:pt x="20" y="90"/>
                    <a:pt x="28" y="85"/>
                  </a:cubicBezTo>
                  <a:cubicBezTo>
                    <a:pt x="31" y="83"/>
                    <a:pt x="30" y="82"/>
                    <a:pt x="28" y="80"/>
                  </a:cubicBezTo>
                  <a:cubicBezTo>
                    <a:pt x="25" y="77"/>
                    <a:pt x="28" y="75"/>
                    <a:pt x="30" y="73"/>
                  </a:cubicBezTo>
                  <a:cubicBezTo>
                    <a:pt x="31" y="74"/>
                    <a:pt x="33" y="74"/>
                    <a:pt x="34" y="73"/>
                  </a:cubicBezTo>
                  <a:cubicBezTo>
                    <a:pt x="37" y="76"/>
                    <a:pt x="40" y="78"/>
                    <a:pt x="42" y="73"/>
                  </a:cubicBezTo>
                  <a:cubicBezTo>
                    <a:pt x="44" y="70"/>
                    <a:pt x="46" y="68"/>
                    <a:pt x="45" y="64"/>
                  </a:cubicBezTo>
                  <a:cubicBezTo>
                    <a:pt x="45" y="64"/>
                    <a:pt x="45" y="64"/>
                    <a:pt x="45" y="63"/>
                  </a:cubicBezTo>
                  <a:cubicBezTo>
                    <a:pt x="49" y="63"/>
                    <a:pt x="54" y="64"/>
                    <a:pt x="53" y="57"/>
                  </a:cubicBezTo>
                  <a:cubicBezTo>
                    <a:pt x="54" y="56"/>
                    <a:pt x="55" y="55"/>
                    <a:pt x="57" y="53"/>
                  </a:cubicBezTo>
                  <a:cubicBezTo>
                    <a:pt x="58" y="53"/>
                    <a:pt x="59" y="52"/>
                    <a:pt x="59" y="51"/>
                  </a:cubicBezTo>
                  <a:cubicBezTo>
                    <a:pt x="60" y="51"/>
                    <a:pt x="61" y="50"/>
                    <a:pt x="61" y="49"/>
                  </a:cubicBezTo>
                  <a:cubicBezTo>
                    <a:pt x="68" y="42"/>
                    <a:pt x="67" y="33"/>
                    <a:pt x="66" y="24"/>
                  </a:cubicBezTo>
                  <a:cubicBezTo>
                    <a:pt x="65" y="21"/>
                    <a:pt x="65" y="19"/>
                    <a:pt x="68" y="17"/>
                  </a:cubicBezTo>
                  <a:cubicBezTo>
                    <a:pt x="73" y="16"/>
                    <a:pt x="79" y="12"/>
                    <a:pt x="84" y="19"/>
                  </a:cubicBezTo>
                  <a:cubicBezTo>
                    <a:pt x="85" y="20"/>
                    <a:pt x="87" y="20"/>
                    <a:pt x="88" y="19"/>
                  </a:cubicBezTo>
                  <a:cubicBezTo>
                    <a:pt x="89" y="18"/>
                    <a:pt x="91" y="16"/>
                    <a:pt x="89" y="15"/>
                  </a:cubicBezTo>
                  <a:cubicBezTo>
                    <a:pt x="84" y="10"/>
                    <a:pt x="89" y="5"/>
                    <a:pt x="9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>
              <a:off x="5391" y="2978"/>
              <a:ext cx="39" cy="37"/>
            </a:xfrm>
            <a:custGeom>
              <a:avLst/>
              <a:gdLst>
                <a:gd name="T0" fmla="*/ 0 w 17"/>
                <a:gd name="T1" fmla="*/ 2 h 16"/>
                <a:gd name="T2" fmla="*/ 4 w 17"/>
                <a:gd name="T3" fmla="*/ 7 h 16"/>
                <a:gd name="T4" fmla="*/ 14 w 17"/>
                <a:gd name="T5" fmla="*/ 10 h 16"/>
                <a:gd name="T6" fmla="*/ 17 w 17"/>
                <a:gd name="T7" fmla="*/ 6 h 16"/>
                <a:gd name="T8" fmla="*/ 17 w 17"/>
                <a:gd name="T9" fmla="*/ 5 h 16"/>
                <a:gd name="T10" fmla="*/ 0 w 17"/>
                <a:gd name="T1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8" y="16"/>
                    <a:pt x="8" y="16"/>
                    <a:pt x="14" y="10"/>
                  </a:cubicBezTo>
                  <a:cubicBezTo>
                    <a:pt x="15" y="9"/>
                    <a:pt x="16" y="7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2" y="0"/>
                    <a:pt x="6" y="0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auto">
            <a:xfrm>
              <a:off x="5370" y="2373"/>
              <a:ext cx="42" cy="35"/>
            </a:xfrm>
            <a:custGeom>
              <a:avLst/>
              <a:gdLst>
                <a:gd name="T0" fmla="*/ 16 w 18"/>
                <a:gd name="T1" fmla="*/ 8 h 15"/>
                <a:gd name="T2" fmla="*/ 18 w 18"/>
                <a:gd name="T3" fmla="*/ 6 h 15"/>
                <a:gd name="T4" fmla="*/ 15 w 18"/>
                <a:gd name="T5" fmla="*/ 1 h 15"/>
                <a:gd name="T6" fmla="*/ 5 w 18"/>
                <a:gd name="T7" fmla="*/ 3 h 15"/>
                <a:gd name="T8" fmla="*/ 2 w 18"/>
                <a:gd name="T9" fmla="*/ 11 h 15"/>
                <a:gd name="T10" fmla="*/ 9 w 18"/>
                <a:gd name="T11" fmla="*/ 11 h 15"/>
                <a:gd name="T12" fmla="*/ 16 w 18"/>
                <a:gd name="T1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16" y="8"/>
                  </a:moveTo>
                  <a:cubicBezTo>
                    <a:pt x="17" y="8"/>
                    <a:pt x="18" y="7"/>
                    <a:pt x="18" y="6"/>
                  </a:cubicBezTo>
                  <a:cubicBezTo>
                    <a:pt x="18" y="4"/>
                    <a:pt x="17" y="2"/>
                    <a:pt x="15" y="1"/>
                  </a:cubicBezTo>
                  <a:cubicBezTo>
                    <a:pt x="11" y="0"/>
                    <a:pt x="8" y="1"/>
                    <a:pt x="5" y="3"/>
                  </a:cubicBezTo>
                  <a:cubicBezTo>
                    <a:pt x="3" y="5"/>
                    <a:pt x="0" y="8"/>
                    <a:pt x="2" y="11"/>
                  </a:cubicBezTo>
                  <a:cubicBezTo>
                    <a:pt x="3" y="15"/>
                    <a:pt x="7" y="12"/>
                    <a:pt x="9" y="11"/>
                  </a:cubicBezTo>
                  <a:cubicBezTo>
                    <a:pt x="12" y="10"/>
                    <a:pt x="14" y="9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>
              <a:off x="5597" y="2909"/>
              <a:ext cx="34" cy="30"/>
            </a:xfrm>
            <a:custGeom>
              <a:avLst/>
              <a:gdLst>
                <a:gd name="T0" fmla="*/ 7 w 15"/>
                <a:gd name="T1" fmla="*/ 0 h 13"/>
                <a:gd name="T2" fmla="*/ 1 w 15"/>
                <a:gd name="T3" fmla="*/ 5 h 13"/>
                <a:gd name="T4" fmla="*/ 10 w 15"/>
                <a:gd name="T5" fmla="*/ 12 h 13"/>
                <a:gd name="T6" fmla="*/ 15 w 15"/>
                <a:gd name="T7" fmla="*/ 5 h 13"/>
                <a:gd name="T8" fmla="*/ 7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7" y="0"/>
                  </a:moveTo>
                  <a:cubicBezTo>
                    <a:pt x="3" y="0"/>
                    <a:pt x="2" y="2"/>
                    <a:pt x="1" y="5"/>
                  </a:cubicBezTo>
                  <a:cubicBezTo>
                    <a:pt x="0" y="7"/>
                    <a:pt x="7" y="13"/>
                    <a:pt x="10" y="12"/>
                  </a:cubicBezTo>
                  <a:cubicBezTo>
                    <a:pt x="14" y="11"/>
                    <a:pt x="14" y="8"/>
                    <a:pt x="15" y="5"/>
                  </a:cubicBezTo>
                  <a:cubicBezTo>
                    <a:pt x="14" y="2"/>
                    <a:pt x="10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>
              <a:off x="5483" y="2211"/>
              <a:ext cx="30" cy="30"/>
            </a:xfrm>
            <a:custGeom>
              <a:avLst/>
              <a:gdLst>
                <a:gd name="T0" fmla="*/ 12 w 13"/>
                <a:gd name="T1" fmla="*/ 11 h 13"/>
                <a:gd name="T2" fmla="*/ 13 w 13"/>
                <a:gd name="T3" fmla="*/ 6 h 13"/>
                <a:gd name="T4" fmla="*/ 7 w 13"/>
                <a:gd name="T5" fmla="*/ 2 h 13"/>
                <a:gd name="T6" fmla="*/ 2 w 13"/>
                <a:gd name="T7" fmla="*/ 6 h 13"/>
                <a:gd name="T8" fmla="*/ 6 w 13"/>
                <a:gd name="T9" fmla="*/ 13 h 13"/>
                <a:gd name="T10" fmla="*/ 9 w 13"/>
                <a:gd name="T11" fmla="*/ 13 h 13"/>
                <a:gd name="T12" fmla="*/ 12 w 1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2" y="11"/>
                  </a:moveTo>
                  <a:cubicBezTo>
                    <a:pt x="12" y="9"/>
                    <a:pt x="12" y="8"/>
                    <a:pt x="13" y="6"/>
                  </a:cubicBezTo>
                  <a:cubicBezTo>
                    <a:pt x="13" y="1"/>
                    <a:pt x="11" y="0"/>
                    <a:pt x="7" y="2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0" y="10"/>
                    <a:pt x="1" y="12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9" y="11"/>
                    <a:pt x="11" y="10"/>
                    <a:pt x="12" y="1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3" name="Oval 119"/>
            <p:cNvSpPr>
              <a:spLocks noChangeArrowheads="1"/>
            </p:cNvSpPr>
            <p:nvPr/>
          </p:nvSpPr>
          <p:spPr bwMode="auto">
            <a:xfrm>
              <a:off x="5504" y="2241"/>
              <a:ext cx="1" cy="1"/>
            </a:xfrm>
            <a:prstGeom prst="ellipse">
              <a:avLst/>
            </a:pr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auto">
            <a:xfrm>
              <a:off x="5425" y="2271"/>
              <a:ext cx="42" cy="26"/>
            </a:xfrm>
            <a:custGeom>
              <a:avLst/>
              <a:gdLst>
                <a:gd name="T0" fmla="*/ 6 w 18"/>
                <a:gd name="T1" fmla="*/ 0 h 11"/>
                <a:gd name="T2" fmla="*/ 1 w 18"/>
                <a:gd name="T3" fmla="*/ 5 h 11"/>
                <a:gd name="T4" fmla="*/ 12 w 18"/>
                <a:gd name="T5" fmla="*/ 10 h 11"/>
                <a:gd name="T6" fmla="*/ 12 w 18"/>
                <a:gd name="T7" fmla="*/ 3 h 11"/>
                <a:gd name="T8" fmla="*/ 6 w 1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6" y="0"/>
                  </a:moveTo>
                  <a:cubicBezTo>
                    <a:pt x="3" y="0"/>
                    <a:pt x="0" y="3"/>
                    <a:pt x="1" y="5"/>
                  </a:cubicBezTo>
                  <a:cubicBezTo>
                    <a:pt x="2" y="8"/>
                    <a:pt x="9" y="11"/>
                    <a:pt x="12" y="10"/>
                  </a:cubicBezTo>
                  <a:cubicBezTo>
                    <a:pt x="18" y="7"/>
                    <a:pt x="10" y="5"/>
                    <a:pt x="12" y="3"/>
                  </a:cubicBezTo>
                  <a:cubicBezTo>
                    <a:pt x="9" y="3"/>
                    <a:pt x="8" y="0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5" name="Oval 121"/>
            <p:cNvSpPr>
              <a:spLocks noChangeArrowheads="1"/>
            </p:cNvSpPr>
            <p:nvPr/>
          </p:nvSpPr>
          <p:spPr bwMode="auto">
            <a:xfrm>
              <a:off x="5453" y="2278"/>
              <a:ext cx="1" cy="1"/>
            </a:xfrm>
            <a:prstGeom prst="ellipse">
              <a:avLst/>
            </a:pr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</p:grpSp>
      <p:sp>
        <p:nvSpPr>
          <p:cNvPr id="128" name="Rectangle 127"/>
          <p:cNvSpPr/>
          <p:nvPr userDrawn="1"/>
        </p:nvSpPr>
        <p:spPr>
          <a:xfrm>
            <a:off x="0" y="152400"/>
            <a:ext cx="6858000" cy="609600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778" b="-5360"/>
          <a:stretch/>
        </p:blipFill>
        <p:spPr>
          <a:xfrm>
            <a:off x="314551" y="212367"/>
            <a:ext cx="706184" cy="5040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5" b="12400"/>
          <a:stretch/>
        </p:blipFill>
        <p:spPr bwMode="auto">
          <a:xfrm>
            <a:off x="990600" y="195309"/>
            <a:ext cx="1493343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458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solidFill>
          <a:srgbClr val="01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160E1-19B9-489B-9432-F28D1E5A1D92}" type="datetime1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287000" y="4667860"/>
            <a:ext cx="2389506" cy="2702597"/>
            <a:chOff x="9472386" y="3746509"/>
            <a:chExt cx="3204120" cy="3623949"/>
          </a:xfrm>
        </p:grpSpPr>
        <p:sp>
          <p:nvSpPr>
            <p:cNvPr id="13" name="Parallelogram 12"/>
            <p:cNvSpPr/>
            <p:nvPr userDrawn="1"/>
          </p:nvSpPr>
          <p:spPr>
            <a:xfrm rot="3965668">
              <a:off x="10116551" y="5617858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/>
            <p:cNvSpPr/>
            <p:nvPr userDrawn="1"/>
          </p:nvSpPr>
          <p:spPr>
            <a:xfrm rot="12725633">
              <a:off x="9472386" y="6111956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/>
            <p:cNvSpPr/>
            <p:nvPr userDrawn="1"/>
          </p:nvSpPr>
          <p:spPr>
            <a:xfrm rot="1123811">
              <a:off x="9472843" y="6507242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/>
            <p:cNvSpPr/>
            <p:nvPr userDrawn="1"/>
          </p:nvSpPr>
          <p:spPr>
            <a:xfrm rot="4828164">
              <a:off x="10593705" y="5613408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/>
            <p:cNvSpPr/>
            <p:nvPr userDrawn="1"/>
          </p:nvSpPr>
          <p:spPr>
            <a:xfrm rot="6873473">
              <a:off x="10923906" y="4660909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58085" y="6530519"/>
            <a:ext cx="28448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3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bg>
      <p:bgPr>
        <a:solidFill>
          <a:srgbClr val="01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B499-5644-42A9-8FF7-2A60159F74CC}" type="datetime1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287000" y="4667860"/>
            <a:ext cx="2389506" cy="2702597"/>
            <a:chOff x="9472386" y="3746509"/>
            <a:chExt cx="3204120" cy="3623949"/>
          </a:xfrm>
        </p:grpSpPr>
        <p:sp>
          <p:nvSpPr>
            <p:cNvPr id="13" name="Parallelogram 12"/>
            <p:cNvSpPr/>
            <p:nvPr userDrawn="1"/>
          </p:nvSpPr>
          <p:spPr>
            <a:xfrm rot="3965668">
              <a:off x="10116551" y="5617858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/>
            <p:cNvSpPr/>
            <p:nvPr userDrawn="1"/>
          </p:nvSpPr>
          <p:spPr>
            <a:xfrm rot="12725633">
              <a:off x="9472386" y="6111956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/>
            <p:cNvSpPr/>
            <p:nvPr userDrawn="1"/>
          </p:nvSpPr>
          <p:spPr>
            <a:xfrm rot="1123811">
              <a:off x="9472843" y="6507242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/>
            <p:cNvSpPr/>
            <p:nvPr userDrawn="1"/>
          </p:nvSpPr>
          <p:spPr>
            <a:xfrm rot="4828164">
              <a:off x="10593705" y="5613408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/>
            <p:cNvSpPr/>
            <p:nvPr userDrawn="1"/>
          </p:nvSpPr>
          <p:spPr>
            <a:xfrm rot="6873473">
              <a:off x="10923906" y="4660909"/>
              <a:ext cx="2667000" cy="838200"/>
            </a:xfrm>
            <a:prstGeom prst="parallelogram">
              <a:avLst>
                <a:gd name="adj" fmla="val 125107"/>
              </a:avLst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58085" y="6530519"/>
            <a:ext cx="28448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152400"/>
            <a:ext cx="6858000" cy="609600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778" b="-5360"/>
          <a:stretch/>
        </p:blipFill>
        <p:spPr>
          <a:xfrm>
            <a:off x="314551" y="212367"/>
            <a:ext cx="706184" cy="504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5" b="12400"/>
          <a:stretch/>
        </p:blipFill>
        <p:spPr bwMode="auto">
          <a:xfrm>
            <a:off x="990600" y="195309"/>
            <a:ext cx="1493343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6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4492-FFC8-42E7-A314-D598ACBD183C}" type="datetime1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58085" y="6530519"/>
            <a:ext cx="284480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:\Template Powerpoint\powerpoint bps depan.jpg">
            <a:extLst>
              <a:ext uri="{FF2B5EF4-FFF2-40B4-BE49-F238E27FC236}">
                <a16:creationId xmlns:a16="http://schemas.microsoft.com/office/drawing/2014/main" id="{4C4F5F52-364A-4FEE-A67D-3BE550F043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24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1016000" y="990600"/>
            <a:ext cx="10363200" cy="1066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4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953001"/>
            <a:ext cx="8534400" cy="533400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2FB65-F989-4621-A023-97FC716078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203" y="6245912"/>
            <a:ext cx="2845595" cy="47542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C98B7-413A-4B77-80C2-C6442606256E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F018D-0036-4A69-878B-E61214C33D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799" y="6245912"/>
            <a:ext cx="3860402" cy="47542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C1991-8BD4-4BE9-9867-60B7098D04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203" y="6245912"/>
            <a:ext cx="2845595" cy="47542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A3507E-CA06-48BA-B270-18E0D4C09E3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6208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8F7CAA3-4BEF-40B2-AB17-577C5B5C60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9A2DD-D288-4371-983A-7B09CA522CEB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B17486D-DA3B-46CF-B4CC-36E6C2DCE6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7F2E085-18B0-45F9-A60B-BC9BFD9E7B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7A037B-2BAE-49EF-9E02-45248B207EB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15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3" indent="0">
              <a:buNone/>
              <a:defRPr sz="1800"/>
            </a:lvl2pPr>
            <a:lvl3pPr marL="914365" indent="0">
              <a:buNone/>
              <a:defRPr sz="1600"/>
            </a:lvl3pPr>
            <a:lvl4pPr marL="1371548" indent="0">
              <a:buNone/>
              <a:defRPr sz="1400"/>
            </a:lvl4pPr>
            <a:lvl5pPr marL="1828731" indent="0">
              <a:buNone/>
              <a:defRPr sz="1400"/>
            </a:lvl5pPr>
            <a:lvl6pPr marL="2285913" indent="0">
              <a:buNone/>
              <a:defRPr sz="1400"/>
            </a:lvl6pPr>
            <a:lvl7pPr marL="2743096" indent="0">
              <a:buNone/>
              <a:defRPr sz="1400"/>
            </a:lvl7pPr>
            <a:lvl8pPr marL="3200279" indent="0">
              <a:buNone/>
              <a:defRPr sz="1400"/>
            </a:lvl8pPr>
            <a:lvl9pPr marL="365746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352F362-9319-429E-A890-2DE5F6E022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FB679-6B90-4917-8518-C1AD3940BE66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AE344D-2A24-4BF5-A440-11A53B9E47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7E97DF-C3E7-4489-BFDC-1FDC735817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C72EE-8B7F-4176-8D79-0768C9E5405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8195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83670D4-7E33-46DF-8EF5-4E310B465C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1FBEE-CBF2-44F6-945F-4C306CF92F67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91D2C7-3A53-46DD-9918-018BC0F526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AC727DA-4242-450E-9FCB-519AA4BCEE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00781-6ED5-4661-A293-A08B32F4A36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8586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53927BF-C0C0-4F74-8159-87BFBC44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3A611-FBE6-4C75-B595-F0F6CD1C101F}" type="datetime1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285481A-6356-4211-8792-A0167DE0C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5D5BBA-535B-43D6-A34F-859BDF5E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8F6C3-A59C-4D35-893C-D450E9BE36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27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nut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SDI\Template Pusdiklat\penutup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5"/>
          <p:cNvSpPr>
            <a:spLocks noGrp="1"/>
          </p:cNvSpPr>
          <p:nvPr>
            <p:ph type="ctrTitle" hasCustomPrompt="1"/>
          </p:nvPr>
        </p:nvSpPr>
        <p:spPr>
          <a:xfrm>
            <a:off x="363941" y="3005513"/>
            <a:ext cx="9207688" cy="846974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151617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83188-9304-4458-87AA-99B6A4001C00}" type="datetime1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FCF9-D15E-4A61-AC4B-5BBAE8202B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" b="3548"/>
          <a:stretch/>
        </p:blipFill>
        <p:spPr>
          <a:xfrm>
            <a:off x="2269317" y="2381"/>
            <a:ext cx="7996266" cy="685323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52400"/>
            <a:ext cx="6858000" cy="609600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778" b="-5360"/>
          <a:stretch/>
        </p:blipFill>
        <p:spPr>
          <a:xfrm>
            <a:off x="314551" y="205200"/>
            <a:ext cx="706184" cy="504000"/>
          </a:xfrm>
          <a:prstGeom prst="rect">
            <a:avLst/>
          </a:prstGeom>
        </p:spPr>
      </p:pic>
      <p:pic>
        <p:nvPicPr>
          <p:cNvPr id="1026" name="Picture 2" descr="Image result for sensus penduduk 2020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5" b="30145"/>
          <a:stretch/>
        </p:blipFill>
        <p:spPr bwMode="auto">
          <a:xfrm>
            <a:off x="917434" y="205200"/>
            <a:ext cx="1689269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D:\DDS\kaos hady\slide paparan biru-1.jpg"/>
          <p:cNvPicPr>
            <a:picLocks noChangeAspect="1" noChangeArrowheads="1"/>
          </p:cNvPicPr>
          <p:nvPr userDrawn="1"/>
        </p:nvPicPr>
        <p:blipFill rotWithShape="1">
          <a:blip r:embed="rId6">
            <a:clrChange>
              <a:clrFrom>
                <a:srgbClr val="AAE0FA"/>
              </a:clrFrom>
              <a:clrTo>
                <a:srgbClr val="AAE0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8" r="2260"/>
          <a:stretch/>
        </p:blipFill>
        <p:spPr bwMode="auto">
          <a:xfrm>
            <a:off x="7467600" y="0"/>
            <a:ext cx="4724401" cy="688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89FB-BB59-4736-9198-938E0A3162C7}" type="datetime1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FCF9-D15E-4A61-AC4B-5BBAE8202BB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48" y="0"/>
            <a:ext cx="9598104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52400"/>
            <a:ext cx="6858000" cy="609600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50731"/>
            <a:ext cx="2743200" cy="4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D7B43-47FB-4F3E-9B77-E9A13FAB5803}" type="datetime1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21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58085" y="6530519"/>
            <a:ext cx="28448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2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6F52-A9C7-4F8A-9AA4-8C2CDC2001E4}" type="datetime1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021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52400"/>
            <a:ext cx="6858000" cy="609600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0731"/>
            <a:ext cx="2743200" cy="41293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61714" y="6531882"/>
            <a:ext cx="28448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1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3B7CF-11EF-4EE8-8D78-8BDD6D261E85}" type="datetime1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58085" y="6530519"/>
            <a:ext cx="28448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6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bg>
      <p:bgPr>
        <a:solidFill>
          <a:srgbClr val="01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1D03A-492A-4621-ABF2-2F6AEF7EBC97}" type="datetime1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58599" y="6530519"/>
            <a:ext cx="54428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01598"/>
            <a:ext cx="12192000" cy="762001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778" b="-5360"/>
          <a:stretch/>
        </p:blipFill>
        <p:spPr>
          <a:xfrm>
            <a:off x="314551" y="194598"/>
            <a:ext cx="807068" cy="576000"/>
          </a:xfrm>
          <a:prstGeom prst="rect">
            <a:avLst/>
          </a:prstGeom>
        </p:spPr>
      </p:pic>
      <p:pic>
        <p:nvPicPr>
          <p:cNvPr id="9" name="Picture 2" descr="Image result for sensus penduduk 2020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5" b="30145"/>
          <a:stretch/>
        </p:blipFill>
        <p:spPr bwMode="auto">
          <a:xfrm>
            <a:off x="990600" y="194598"/>
            <a:ext cx="193059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:\DDS\kaos hady\slide paparan biru-2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AAE0FA"/>
              </a:clrFrom>
              <a:clrTo>
                <a:srgbClr val="AAE0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34"/>
          <a:stretch/>
        </p:blipFill>
        <p:spPr bwMode="auto">
          <a:xfrm>
            <a:off x="11043569" y="101898"/>
            <a:ext cx="1148431" cy="76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96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ntent">
    <p:bg>
      <p:bgPr>
        <a:solidFill>
          <a:srgbClr val="01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9024-010E-41B8-8670-475756CBB108}" type="datetime1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58599" y="6530519"/>
            <a:ext cx="54428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01598"/>
            <a:ext cx="12192000" cy="762001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778" b="-5360"/>
          <a:stretch/>
        </p:blipFill>
        <p:spPr>
          <a:xfrm>
            <a:off x="314551" y="194598"/>
            <a:ext cx="807068" cy="576000"/>
          </a:xfrm>
          <a:prstGeom prst="rect">
            <a:avLst/>
          </a:prstGeom>
        </p:spPr>
      </p:pic>
      <p:pic>
        <p:nvPicPr>
          <p:cNvPr id="9" name="Picture 2" descr="Image result for sensus penduduk 2020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45" b="30145"/>
          <a:stretch/>
        </p:blipFill>
        <p:spPr bwMode="auto">
          <a:xfrm>
            <a:off x="990600" y="194598"/>
            <a:ext cx="193059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8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rgbClr val="012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2B3A-6F78-4FE9-B68C-2F4570C40481}" type="datetime1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58085" y="6530519"/>
            <a:ext cx="2844800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26591" y="1201380"/>
            <a:ext cx="12115543" cy="4455241"/>
            <a:chOff x="0" y="746"/>
            <a:chExt cx="7685" cy="2826"/>
          </a:xfrm>
          <a:solidFill>
            <a:schemeClr val="bg1">
              <a:alpha val="4000"/>
            </a:schemeClr>
          </a:solidFill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2632" y="1604"/>
              <a:ext cx="842" cy="721"/>
            </a:xfrm>
            <a:custGeom>
              <a:avLst/>
              <a:gdLst>
                <a:gd name="T0" fmla="*/ 248 w 364"/>
                <a:gd name="T1" fmla="*/ 299 h 311"/>
                <a:gd name="T2" fmla="*/ 210 w 364"/>
                <a:gd name="T3" fmla="*/ 306 h 311"/>
                <a:gd name="T4" fmla="*/ 206 w 364"/>
                <a:gd name="T5" fmla="*/ 293 h 311"/>
                <a:gd name="T6" fmla="*/ 193 w 364"/>
                <a:gd name="T7" fmla="*/ 287 h 311"/>
                <a:gd name="T8" fmla="*/ 164 w 364"/>
                <a:gd name="T9" fmla="*/ 271 h 311"/>
                <a:gd name="T10" fmla="*/ 155 w 364"/>
                <a:gd name="T11" fmla="*/ 289 h 311"/>
                <a:gd name="T12" fmla="*/ 125 w 364"/>
                <a:gd name="T13" fmla="*/ 302 h 311"/>
                <a:gd name="T14" fmla="*/ 102 w 364"/>
                <a:gd name="T15" fmla="*/ 297 h 311"/>
                <a:gd name="T16" fmla="*/ 81 w 364"/>
                <a:gd name="T17" fmla="*/ 311 h 311"/>
                <a:gd name="T18" fmla="*/ 76 w 364"/>
                <a:gd name="T19" fmla="*/ 291 h 311"/>
                <a:gd name="T20" fmla="*/ 70 w 364"/>
                <a:gd name="T21" fmla="*/ 261 h 311"/>
                <a:gd name="T22" fmla="*/ 53 w 364"/>
                <a:gd name="T23" fmla="*/ 268 h 311"/>
                <a:gd name="T24" fmla="*/ 31 w 364"/>
                <a:gd name="T25" fmla="*/ 270 h 311"/>
                <a:gd name="T26" fmla="*/ 0 w 364"/>
                <a:gd name="T27" fmla="*/ 269 h 311"/>
                <a:gd name="T28" fmla="*/ 24 w 364"/>
                <a:gd name="T29" fmla="*/ 253 h 311"/>
                <a:gd name="T30" fmla="*/ 23 w 364"/>
                <a:gd name="T31" fmla="*/ 224 h 311"/>
                <a:gd name="T32" fmla="*/ 21 w 364"/>
                <a:gd name="T33" fmla="*/ 201 h 311"/>
                <a:gd name="T34" fmla="*/ 14 w 364"/>
                <a:gd name="T35" fmla="*/ 179 h 311"/>
                <a:gd name="T36" fmla="*/ 13 w 364"/>
                <a:gd name="T37" fmla="*/ 168 h 311"/>
                <a:gd name="T38" fmla="*/ 25 w 364"/>
                <a:gd name="T39" fmla="*/ 164 h 311"/>
                <a:gd name="T40" fmla="*/ 40 w 364"/>
                <a:gd name="T41" fmla="*/ 152 h 311"/>
                <a:gd name="T42" fmla="*/ 58 w 364"/>
                <a:gd name="T43" fmla="*/ 137 h 311"/>
                <a:gd name="T44" fmla="*/ 83 w 364"/>
                <a:gd name="T45" fmla="*/ 113 h 311"/>
                <a:gd name="T46" fmla="*/ 103 w 364"/>
                <a:gd name="T47" fmla="*/ 100 h 311"/>
                <a:gd name="T48" fmla="*/ 138 w 364"/>
                <a:gd name="T49" fmla="*/ 101 h 311"/>
                <a:gd name="T50" fmla="*/ 176 w 364"/>
                <a:gd name="T51" fmla="*/ 88 h 311"/>
                <a:gd name="T52" fmla="*/ 183 w 364"/>
                <a:gd name="T53" fmla="*/ 72 h 311"/>
                <a:gd name="T54" fmla="*/ 183 w 364"/>
                <a:gd name="T55" fmla="*/ 42 h 311"/>
                <a:gd name="T56" fmla="*/ 200 w 364"/>
                <a:gd name="T57" fmla="*/ 28 h 311"/>
                <a:gd name="T58" fmla="*/ 234 w 364"/>
                <a:gd name="T59" fmla="*/ 8 h 311"/>
                <a:gd name="T60" fmla="*/ 246 w 364"/>
                <a:gd name="T61" fmla="*/ 16 h 311"/>
                <a:gd name="T62" fmla="*/ 260 w 364"/>
                <a:gd name="T63" fmla="*/ 19 h 311"/>
                <a:gd name="T64" fmla="*/ 284 w 364"/>
                <a:gd name="T65" fmla="*/ 6 h 311"/>
                <a:gd name="T66" fmla="*/ 303 w 364"/>
                <a:gd name="T67" fmla="*/ 3 h 311"/>
                <a:gd name="T68" fmla="*/ 307 w 364"/>
                <a:gd name="T69" fmla="*/ 29 h 311"/>
                <a:gd name="T70" fmla="*/ 289 w 364"/>
                <a:gd name="T71" fmla="*/ 48 h 311"/>
                <a:gd name="T72" fmla="*/ 294 w 364"/>
                <a:gd name="T73" fmla="*/ 52 h 311"/>
                <a:gd name="T74" fmla="*/ 312 w 364"/>
                <a:gd name="T75" fmla="*/ 68 h 311"/>
                <a:gd name="T76" fmla="*/ 317 w 364"/>
                <a:gd name="T77" fmla="*/ 66 h 311"/>
                <a:gd name="T78" fmla="*/ 319 w 364"/>
                <a:gd name="T79" fmla="*/ 64 h 311"/>
                <a:gd name="T80" fmla="*/ 322 w 364"/>
                <a:gd name="T81" fmla="*/ 70 h 311"/>
                <a:gd name="T82" fmla="*/ 328 w 364"/>
                <a:gd name="T83" fmla="*/ 95 h 311"/>
                <a:gd name="T84" fmla="*/ 339 w 364"/>
                <a:gd name="T85" fmla="*/ 118 h 311"/>
                <a:gd name="T86" fmla="*/ 349 w 364"/>
                <a:gd name="T87" fmla="*/ 127 h 311"/>
                <a:gd name="T88" fmla="*/ 364 w 364"/>
                <a:gd name="T89" fmla="*/ 140 h 311"/>
                <a:gd name="T90" fmla="*/ 346 w 364"/>
                <a:gd name="T91" fmla="*/ 152 h 311"/>
                <a:gd name="T92" fmla="*/ 334 w 364"/>
                <a:gd name="T93" fmla="*/ 195 h 311"/>
                <a:gd name="T94" fmla="*/ 315 w 364"/>
                <a:gd name="T95" fmla="*/ 218 h 311"/>
                <a:gd name="T96" fmla="*/ 278 w 364"/>
                <a:gd name="T97" fmla="*/ 257 h 311"/>
                <a:gd name="T98" fmla="*/ 262 w 364"/>
                <a:gd name="T99" fmla="*/ 28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4" h="311">
                  <a:moveTo>
                    <a:pt x="258" y="303"/>
                  </a:moveTo>
                  <a:cubicBezTo>
                    <a:pt x="253" y="304"/>
                    <a:pt x="251" y="300"/>
                    <a:pt x="248" y="299"/>
                  </a:cubicBezTo>
                  <a:cubicBezTo>
                    <a:pt x="239" y="297"/>
                    <a:pt x="231" y="296"/>
                    <a:pt x="223" y="302"/>
                  </a:cubicBezTo>
                  <a:cubicBezTo>
                    <a:pt x="220" y="305"/>
                    <a:pt x="215" y="306"/>
                    <a:pt x="210" y="306"/>
                  </a:cubicBezTo>
                  <a:cubicBezTo>
                    <a:pt x="206" y="306"/>
                    <a:pt x="204" y="305"/>
                    <a:pt x="205" y="300"/>
                  </a:cubicBezTo>
                  <a:cubicBezTo>
                    <a:pt x="206" y="298"/>
                    <a:pt x="206" y="295"/>
                    <a:pt x="206" y="293"/>
                  </a:cubicBezTo>
                  <a:cubicBezTo>
                    <a:pt x="206" y="289"/>
                    <a:pt x="206" y="285"/>
                    <a:pt x="202" y="284"/>
                  </a:cubicBezTo>
                  <a:cubicBezTo>
                    <a:pt x="199" y="283"/>
                    <a:pt x="195" y="284"/>
                    <a:pt x="193" y="287"/>
                  </a:cubicBezTo>
                  <a:cubicBezTo>
                    <a:pt x="192" y="289"/>
                    <a:pt x="190" y="290"/>
                    <a:pt x="189" y="292"/>
                  </a:cubicBezTo>
                  <a:cubicBezTo>
                    <a:pt x="179" y="288"/>
                    <a:pt x="175" y="276"/>
                    <a:pt x="164" y="271"/>
                  </a:cubicBezTo>
                  <a:cubicBezTo>
                    <a:pt x="162" y="275"/>
                    <a:pt x="155" y="278"/>
                    <a:pt x="159" y="285"/>
                  </a:cubicBezTo>
                  <a:cubicBezTo>
                    <a:pt x="160" y="287"/>
                    <a:pt x="157" y="288"/>
                    <a:pt x="155" y="289"/>
                  </a:cubicBezTo>
                  <a:cubicBezTo>
                    <a:pt x="147" y="294"/>
                    <a:pt x="140" y="298"/>
                    <a:pt x="132" y="303"/>
                  </a:cubicBezTo>
                  <a:cubicBezTo>
                    <a:pt x="129" y="304"/>
                    <a:pt x="127" y="303"/>
                    <a:pt x="125" y="302"/>
                  </a:cubicBezTo>
                  <a:cubicBezTo>
                    <a:pt x="123" y="300"/>
                    <a:pt x="121" y="298"/>
                    <a:pt x="119" y="297"/>
                  </a:cubicBezTo>
                  <a:cubicBezTo>
                    <a:pt x="113" y="294"/>
                    <a:pt x="108" y="292"/>
                    <a:pt x="102" y="297"/>
                  </a:cubicBezTo>
                  <a:cubicBezTo>
                    <a:pt x="97" y="301"/>
                    <a:pt x="91" y="303"/>
                    <a:pt x="87" y="308"/>
                  </a:cubicBezTo>
                  <a:cubicBezTo>
                    <a:pt x="85" y="310"/>
                    <a:pt x="83" y="310"/>
                    <a:pt x="81" y="311"/>
                  </a:cubicBezTo>
                  <a:cubicBezTo>
                    <a:pt x="76" y="311"/>
                    <a:pt x="74" y="309"/>
                    <a:pt x="76" y="304"/>
                  </a:cubicBezTo>
                  <a:cubicBezTo>
                    <a:pt x="78" y="300"/>
                    <a:pt x="78" y="295"/>
                    <a:pt x="76" y="291"/>
                  </a:cubicBezTo>
                  <a:cubicBezTo>
                    <a:pt x="75" y="288"/>
                    <a:pt x="75" y="285"/>
                    <a:pt x="76" y="283"/>
                  </a:cubicBezTo>
                  <a:cubicBezTo>
                    <a:pt x="80" y="273"/>
                    <a:pt x="72" y="268"/>
                    <a:pt x="70" y="261"/>
                  </a:cubicBezTo>
                  <a:cubicBezTo>
                    <a:pt x="66" y="262"/>
                    <a:pt x="66" y="264"/>
                    <a:pt x="65" y="266"/>
                  </a:cubicBezTo>
                  <a:cubicBezTo>
                    <a:pt x="61" y="271"/>
                    <a:pt x="58" y="272"/>
                    <a:pt x="53" y="268"/>
                  </a:cubicBezTo>
                  <a:cubicBezTo>
                    <a:pt x="48" y="264"/>
                    <a:pt x="43" y="265"/>
                    <a:pt x="37" y="267"/>
                  </a:cubicBezTo>
                  <a:cubicBezTo>
                    <a:pt x="35" y="268"/>
                    <a:pt x="33" y="269"/>
                    <a:pt x="31" y="270"/>
                  </a:cubicBezTo>
                  <a:cubicBezTo>
                    <a:pt x="23" y="275"/>
                    <a:pt x="14" y="279"/>
                    <a:pt x="5" y="271"/>
                  </a:cubicBezTo>
                  <a:cubicBezTo>
                    <a:pt x="4" y="270"/>
                    <a:pt x="1" y="270"/>
                    <a:pt x="0" y="269"/>
                  </a:cubicBezTo>
                  <a:cubicBezTo>
                    <a:pt x="0" y="265"/>
                    <a:pt x="3" y="264"/>
                    <a:pt x="6" y="264"/>
                  </a:cubicBezTo>
                  <a:cubicBezTo>
                    <a:pt x="13" y="262"/>
                    <a:pt x="18" y="257"/>
                    <a:pt x="24" y="253"/>
                  </a:cubicBezTo>
                  <a:cubicBezTo>
                    <a:pt x="26" y="253"/>
                    <a:pt x="28" y="252"/>
                    <a:pt x="27" y="249"/>
                  </a:cubicBezTo>
                  <a:cubicBezTo>
                    <a:pt x="26" y="241"/>
                    <a:pt x="26" y="232"/>
                    <a:pt x="23" y="224"/>
                  </a:cubicBezTo>
                  <a:cubicBezTo>
                    <a:pt x="21" y="220"/>
                    <a:pt x="19" y="216"/>
                    <a:pt x="21" y="212"/>
                  </a:cubicBezTo>
                  <a:cubicBezTo>
                    <a:pt x="23" y="209"/>
                    <a:pt x="24" y="203"/>
                    <a:pt x="21" y="201"/>
                  </a:cubicBezTo>
                  <a:cubicBezTo>
                    <a:pt x="16" y="195"/>
                    <a:pt x="17" y="189"/>
                    <a:pt x="17" y="183"/>
                  </a:cubicBezTo>
                  <a:cubicBezTo>
                    <a:pt x="17" y="181"/>
                    <a:pt x="17" y="178"/>
                    <a:pt x="14" y="179"/>
                  </a:cubicBezTo>
                  <a:cubicBezTo>
                    <a:pt x="10" y="179"/>
                    <a:pt x="8" y="178"/>
                    <a:pt x="7" y="174"/>
                  </a:cubicBezTo>
                  <a:cubicBezTo>
                    <a:pt x="7" y="170"/>
                    <a:pt x="11" y="170"/>
                    <a:pt x="13" y="168"/>
                  </a:cubicBezTo>
                  <a:cubicBezTo>
                    <a:pt x="16" y="167"/>
                    <a:pt x="18" y="167"/>
                    <a:pt x="21" y="167"/>
                  </a:cubicBezTo>
                  <a:cubicBezTo>
                    <a:pt x="23" y="167"/>
                    <a:pt x="25" y="166"/>
                    <a:pt x="25" y="164"/>
                  </a:cubicBezTo>
                  <a:cubicBezTo>
                    <a:pt x="26" y="159"/>
                    <a:pt x="30" y="157"/>
                    <a:pt x="34" y="157"/>
                  </a:cubicBezTo>
                  <a:cubicBezTo>
                    <a:pt x="37" y="156"/>
                    <a:pt x="39" y="155"/>
                    <a:pt x="40" y="152"/>
                  </a:cubicBezTo>
                  <a:cubicBezTo>
                    <a:pt x="43" y="147"/>
                    <a:pt x="47" y="144"/>
                    <a:pt x="53" y="143"/>
                  </a:cubicBezTo>
                  <a:cubicBezTo>
                    <a:pt x="57" y="142"/>
                    <a:pt x="57" y="140"/>
                    <a:pt x="58" y="137"/>
                  </a:cubicBezTo>
                  <a:cubicBezTo>
                    <a:pt x="59" y="130"/>
                    <a:pt x="63" y="125"/>
                    <a:pt x="69" y="123"/>
                  </a:cubicBezTo>
                  <a:cubicBezTo>
                    <a:pt x="74" y="120"/>
                    <a:pt x="81" y="119"/>
                    <a:pt x="83" y="113"/>
                  </a:cubicBezTo>
                  <a:cubicBezTo>
                    <a:pt x="89" y="115"/>
                    <a:pt x="89" y="106"/>
                    <a:pt x="93" y="106"/>
                  </a:cubicBezTo>
                  <a:cubicBezTo>
                    <a:pt x="99" y="107"/>
                    <a:pt x="100" y="102"/>
                    <a:pt x="103" y="100"/>
                  </a:cubicBezTo>
                  <a:cubicBezTo>
                    <a:pt x="109" y="100"/>
                    <a:pt x="110" y="107"/>
                    <a:pt x="114" y="106"/>
                  </a:cubicBezTo>
                  <a:cubicBezTo>
                    <a:pt x="122" y="104"/>
                    <a:pt x="131" y="106"/>
                    <a:pt x="138" y="101"/>
                  </a:cubicBezTo>
                  <a:cubicBezTo>
                    <a:pt x="141" y="99"/>
                    <a:pt x="142" y="96"/>
                    <a:pt x="146" y="95"/>
                  </a:cubicBezTo>
                  <a:cubicBezTo>
                    <a:pt x="156" y="94"/>
                    <a:pt x="165" y="87"/>
                    <a:pt x="176" y="88"/>
                  </a:cubicBezTo>
                  <a:cubicBezTo>
                    <a:pt x="178" y="89"/>
                    <a:pt x="179" y="86"/>
                    <a:pt x="178" y="85"/>
                  </a:cubicBezTo>
                  <a:cubicBezTo>
                    <a:pt x="173" y="78"/>
                    <a:pt x="178" y="74"/>
                    <a:pt x="183" y="72"/>
                  </a:cubicBezTo>
                  <a:cubicBezTo>
                    <a:pt x="192" y="67"/>
                    <a:pt x="191" y="60"/>
                    <a:pt x="190" y="51"/>
                  </a:cubicBezTo>
                  <a:cubicBezTo>
                    <a:pt x="190" y="46"/>
                    <a:pt x="185" y="45"/>
                    <a:pt x="183" y="42"/>
                  </a:cubicBezTo>
                  <a:cubicBezTo>
                    <a:pt x="180" y="39"/>
                    <a:pt x="182" y="34"/>
                    <a:pt x="185" y="35"/>
                  </a:cubicBezTo>
                  <a:cubicBezTo>
                    <a:pt x="193" y="38"/>
                    <a:pt x="196" y="32"/>
                    <a:pt x="200" y="28"/>
                  </a:cubicBezTo>
                  <a:cubicBezTo>
                    <a:pt x="208" y="22"/>
                    <a:pt x="214" y="14"/>
                    <a:pt x="221" y="7"/>
                  </a:cubicBezTo>
                  <a:cubicBezTo>
                    <a:pt x="226" y="10"/>
                    <a:pt x="230" y="12"/>
                    <a:pt x="234" y="8"/>
                  </a:cubicBezTo>
                  <a:cubicBezTo>
                    <a:pt x="241" y="8"/>
                    <a:pt x="241" y="8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50" y="20"/>
                    <a:pt x="256" y="18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5" y="24"/>
                    <a:pt x="267" y="19"/>
                    <a:pt x="269" y="16"/>
                  </a:cubicBezTo>
                  <a:cubicBezTo>
                    <a:pt x="274" y="13"/>
                    <a:pt x="280" y="10"/>
                    <a:pt x="284" y="6"/>
                  </a:cubicBezTo>
                  <a:cubicBezTo>
                    <a:pt x="289" y="1"/>
                    <a:pt x="297" y="9"/>
                    <a:pt x="300" y="1"/>
                  </a:cubicBezTo>
                  <a:cubicBezTo>
                    <a:pt x="301" y="0"/>
                    <a:pt x="303" y="2"/>
                    <a:pt x="303" y="3"/>
                  </a:cubicBezTo>
                  <a:cubicBezTo>
                    <a:pt x="305" y="10"/>
                    <a:pt x="308" y="16"/>
                    <a:pt x="311" y="22"/>
                  </a:cubicBezTo>
                  <a:cubicBezTo>
                    <a:pt x="313" y="27"/>
                    <a:pt x="311" y="29"/>
                    <a:pt x="307" y="29"/>
                  </a:cubicBezTo>
                  <a:cubicBezTo>
                    <a:pt x="304" y="29"/>
                    <a:pt x="300" y="28"/>
                    <a:pt x="298" y="31"/>
                  </a:cubicBezTo>
                  <a:cubicBezTo>
                    <a:pt x="295" y="36"/>
                    <a:pt x="289" y="40"/>
                    <a:pt x="289" y="48"/>
                  </a:cubicBezTo>
                  <a:cubicBezTo>
                    <a:pt x="289" y="51"/>
                    <a:pt x="291" y="52"/>
                    <a:pt x="294" y="52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95" y="56"/>
                    <a:pt x="297" y="60"/>
                    <a:pt x="298" y="63"/>
                  </a:cubicBezTo>
                  <a:cubicBezTo>
                    <a:pt x="301" y="72"/>
                    <a:pt x="303" y="73"/>
                    <a:pt x="312" y="68"/>
                  </a:cubicBezTo>
                  <a:cubicBezTo>
                    <a:pt x="312" y="68"/>
                    <a:pt x="312" y="68"/>
                    <a:pt x="312" y="68"/>
                  </a:cubicBezTo>
                  <a:cubicBezTo>
                    <a:pt x="314" y="68"/>
                    <a:pt x="316" y="68"/>
                    <a:pt x="317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8" y="66"/>
                    <a:pt x="319" y="65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23" y="64"/>
                    <a:pt x="323" y="67"/>
                    <a:pt x="322" y="70"/>
                  </a:cubicBezTo>
                  <a:cubicBezTo>
                    <a:pt x="321" y="79"/>
                    <a:pt x="320" y="88"/>
                    <a:pt x="328" y="95"/>
                  </a:cubicBezTo>
                  <a:cubicBezTo>
                    <a:pt x="328" y="95"/>
                    <a:pt x="328" y="95"/>
                    <a:pt x="328" y="95"/>
                  </a:cubicBezTo>
                  <a:cubicBezTo>
                    <a:pt x="329" y="99"/>
                    <a:pt x="331" y="102"/>
                    <a:pt x="331" y="106"/>
                  </a:cubicBezTo>
                  <a:cubicBezTo>
                    <a:pt x="330" y="112"/>
                    <a:pt x="332" y="117"/>
                    <a:pt x="339" y="118"/>
                  </a:cubicBezTo>
                  <a:cubicBezTo>
                    <a:pt x="342" y="118"/>
                    <a:pt x="344" y="122"/>
                    <a:pt x="346" y="124"/>
                  </a:cubicBezTo>
                  <a:cubicBezTo>
                    <a:pt x="347" y="125"/>
                    <a:pt x="348" y="126"/>
                    <a:pt x="349" y="127"/>
                  </a:cubicBezTo>
                  <a:cubicBezTo>
                    <a:pt x="352" y="129"/>
                    <a:pt x="353" y="134"/>
                    <a:pt x="357" y="134"/>
                  </a:cubicBezTo>
                  <a:cubicBezTo>
                    <a:pt x="358" y="138"/>
                    <a:pt x="362" y="137"/>
                    <a:pt x="364" y="140"/>
                  </a:cubicBezTo>
                  <a:cubicBezTo>
                    <a:pt x="361" y="143"/>
                    <a:pt x="359" y="146"/>
                    <a:pt x="358" y="149"/>
                  </a:cubicBezTo>
                  <a:cubicBezTo>
                    <a:pt x="354" y="149"/>
                    <a:pt x="350" y="151"/>
                    <a:pt x="346" y="152"/>
                  </a:cubicBezTo>
                  <a:cubicBezTo>
                    <a:pt x="336" y="155"/>
                    <a:pt x="329" y="161"/>
                    <a:pt x="329" y="171"/>
                  </a:cubicBezTo>
                  <a:cubicBezTo>
                    <a:pt x="328" y="179"/>
                    <a:pt x="320" y="189"/>
                    <a:pt x="334" y="195"/>
                  </a:cubicBezTo>
                  <a:cubicBezTo>
                    <a:pt x="332" y="196"/>
                    <a:pt x="331" y="198"/>
                    <a:pt x="330" y="199"/>
                  </a:cubicBezTo>
                  <a:cubicBezTo>
                    <a:pt x="328" y="207"/>
                    <a:pt x="323" y="213"/>
                    <a:pt x="315" y="218"/>
                  </a:cubicBezTo>
                  <a:cubicBezTo>
                    <a:pt x="305" y="224"/>
                    <a:pt x="295" y="231"/>
                    <a:pt x="290" y="242"/>
                  </a:cubicBezTo>
                  <a:cubicBezTo>
                    <a:pt x="287" y="248"/>
                    <a:pt x="283" y="253"/>
                    <a:pt x="278" y="257"/>
                  </a:cubicBezTo>
                  <a:cubicBezTo>
                    <a:pt x="273" y="261"/>
                    <a:pt x="269" y="266"/>
                    <a:pt x="268" y="272"/>
                  </a:cubicBezTo>
                  <a:cubicBezTo>
                    <a:pt x="267" y="278"/>
                    <a:pt x="265" y="283"/>
                    <a:pt x="262" y="288"/>
                  </a:cubicBezTo>
                  <a:cubicBezTo>
                    <a:pt x="258" y="293"/>
                    <a:pt x="258" y="298"/>
                    <a:pt x="258" y="30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" y="1293"/>
              <a:ext cx="871" cy="844"/>
            </a:xfrm>
            <a:custGeom>
              <a:avLst/>
              <a:gdLst>
                <a:gd name="T0" fmla="*/ 5 w 376"/>
                <a:gd name="T1" fmla="*/ 116 h 364"/>
                <a:gd name="T2" fmla="*/ 24 w 376"/>
                <a:gd name="T3" fmla="*/ 88 h 364"/>
                <a:gd name="T4" fmla="*/ 29 w 376"/>
                <a:gd name="T5" fmla="*/ 83 h 364"/>
                <a:gd name="T6" fmla="*/ 56 w 376"/>
                <a:gd name="T7" fmla="*/ 92 h 364"/>
                <a:gd name="T8" fmla="*/ 77 w 376"/>
                <a:gd name="T9" fmla="*/ 106 h 364"/>
                <a:gd name="T10" fmla="*/ 102 w 376"/>
                <a:gd name="T11" fmla="*/ 115 h 364"/>
                <a:gd name="T12" fmla="*/ 126 w 376"/>
                <a:gd name="T13" fmla="*/ 99 h 364"/>
                <a:gd name="T14" fmla="*/ 151 w 376"/>
                <a:gd name="T15" fmla="*/ 84 h 364"/>
                <a:gd name="T16" fmla="*/ 170 w 376"/>
                <a:gd name="T17" fmla="*/ 55 h 364"/>
                <a:gd name="T18" fmla="*/ 180 w 376"/>
                <a:gd name="T19" fmla="*/ 29 h 364"/>
                <a:gd name="T20" fmla="*/ 193 w 376"/>
                <a:gd name="T21" fmla="*/ 20 h 364"/>
                <a:gd name="T22" fmla="*/ 208 w 376"/>
                <a:gd name="T23" fmla="*/ 9 h 364"/>
                <a:gd name="T24" fmla="*/ 221 w 376"/>
                <a:gd name="T25" fmla="*/ 11 h 364"/>
                <a:gd name="T26" fmla="*/ 262 w 376"/>
                <a:gd name="T27" fmla="*/ 8 h 364"/>
                <a:gd name="T28" fmla="*/ 278 w 376"/>
                <a:gd name="T29" fmla="*/ 17 h 364"/>
                <a:gd name="T30" fmla="*/ 298 w 376"/>
                <a:gd name="T31" fmla="*/ 13 h 364"/>
                <a:gd name="T32" fmla="*/ 305 w 376"/>
                <a:gd name="T33" fmla="*/ 28 h 364"/>
                <a:gd name="T34" fmla="*/ 300 w 376"/>
                <a:gd name="T35" fmla="*/ 57 h 364"/>
                <a:gd name="T36" fmla="*/ 321 w 376"/>
                <a:gd name="T37" fmla="*/ 74 h 364"/>
                <a:gd name="T38" fmla="*/ 358 w 376"/>
                <a:gd name="T39" fmla="*/ 102 h 364"/>
                <a:gd name="T40" fmla="*/ 372 w 376"/>
                <a:gd name="T41" fmla="*/ 120 h 364"/>
                <a:gd name="T42" fmla="*/ 338 w 376"/>
                <a:gd name="T43" fmla="*/ 130 h 364"/>
                <a:gd name="T44" fmla="*/ 304 w 376"/>
                <a:gd name="T45" fmla="*/ 129 h 364"/>
                <a:gd name="T46" fmla="*/ 282 w 376"/>
                <a:gd name="T47" fmla="*/ 139 h 364"/>
                <a:gd name="T48" fmla="*/ 267 w 376"/>
                <a:gd name="T49" fmla="*/ 184 h 364"/>
                <a:gd name="T50" fmla="*/ 268 w 376"/>
                <a:gd name="T51" fmla="*/ 214 h 364"/>
                <a:gd name="T52" fmla="*/ 272 w 376"/>
                <a:gd name="T53" fmla="*/ 242 h 364"/>
                <a:gd name="T54" fmla="*/ 252 w 376"/>
                <a:gd name="T55" fmla="*/ 254 h 364"/>
                <a:gd name="T56" fmla="*/ 233 w 376"/>
                <a:gd name="T57" fmla="*/ 270 h 364"/>
                <a:gd name="T58" fmla="*/ 199 w 376"/>
                <a:gd name="T59" fmla="*/ 294 h 364"/>
                <a:gd name="T60" fmla="*/ 190 w 376"/>
                <a:gd name="T61" fmla="*/ 309 h 364"/>
                <a:gd name="T62" fmla="*/ 186 w 376"/>
                <a:gd name="T63" fmla="*/ 315 h 364"/>
                <a:gd name="T64" fmla="*/ 189 w 376"/>
                <a:gd name="T65" fmla="*/ 340 h 364"/>
                <a:gd name="T66" fmla="*/ 151 w 376"/>
                <a:gd name="T67" fmla="*/ 359 h 364"/>
                <a:gd name="T68" fmla="*/ 136 w 376"/>
                <a:gd name="T69" fmla="*/ 332 h 364"/>
                <a:gd name="T70" fmla="*/ 132 w 376"/>
                <a:gd name="T71" fmla="*/ 310 h 364"/>
                <a:gd name="T72" fmla="*/ 137 w 376"/>
                <a:gd name="T73" fmla="*/ 283 h 364"/>
                <a:gd name="T74" fmla="*/ 136 w 376"/>
                <a:gd name="T75" fmla="*/ 268 h 364"/>
                <a:gd name="T76" fmla="*/ 125 w 376"/>
                <a:gd name="T77" fmla="*/ 258 h 364"/>
                <a:gd name="T78" fmla="*/ 111 w 376"/>
                <a:gd name="T79" fmla="*/ 239 h 364"/>
                <a:gd name="T80" fmla="*/ 107 w 376"/>
                <a:gd name="T81" fmla="*/ 229 h 364"/>
                <a:gd name="T82" fmla="*/ 106 w 376"/>
                <a:gd name="T83" fmla="*/ 200 h 364"/>
                <a:gd name="T84" fmla="*/ 99 w 376"/>
                <a:gd name="T85" fmla="*/ 195 h 364"/>
                <a:gd name="T86" fmla="*/ 98 w 376"/>
                <a:gd name="T87" fmla="*/ 198 h 364"/>
                <a:gd name="T88" fmla="*/ 96 w 376"/>
                <a:gd name="T89" fmla="*/ 200 h 364"/>
                <a:gd name="T90" fmla="*/ 91 w 376"/>
                <a:gd name="T91" fmla="*/ 202 h 364"/>
                <a:gd name="T92" fmla="*/ 73 w 376"/>
                <a:gd name="T93" fmla="*/ 186 h 364"/>
                <a:gd name="T94" fmla="*/ 68 w 376"/>
                <a:gd name="T95" fmla="*/ 182 h 364"/>
                <a:gd name="T96" fmla="*/ 86 w 376"/>
                <a:gd name="T97" fmla="*/ 163 h 364"/>
                <a:gd name="T98" fmla="*/ 82 w 376"/>
                <a:gd name="T99" fmla="*/ 137 h 364"/>
                <a:gd name="T100" fmla="*/ 63 w 376"/>
                <a:gd name="T101" fmla="*/ 140 h 364"/>
                <a:gd name="T102" fmla="*/ 39 w 376"/>
                <a:gd name="T103" fmla="*/ 153 h 364"/>
                <a:gd name="T104" fmla="*/ 25 w 376"/>
                <a:gd name="T105" fmla="*/ 150 h 364"/>
                <a:gd name="T106" fmla="*/ 13 w 376"/>
                <a:gd name="T107" fmla="*/ 14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6" h="364">
                  <a:moveTo>
                    <a:pt x="0" y="141"/>
                  </a:moveTo>
                  <a:cubicBezTo>
                    <a:pt x="4" y="133"/>
                    <a:pt x="5" y="125"/>
                    <a:pt x="5" y="116"/>
                  </a:cubicBezTo>
                  <a:cubicBezTo>
                    <a:pt x="5" y="110"/>
                    <a:pt x="8" y="107"/>
                    <a:pt x="12" y="106"/>
                  </a:cubicBezTo>
                  <a:cubicBezTo>
                    <a:pt x="23" y="104"/>
                    <a:pt x="23" y="97"/>
                    <a:pt x="24" y="88"/>
                  </a:cubicBezTo>
                  <a:cubicBezTo>
                    <a:pt x="24" y="87"/>
                    <a:pt x="24" y="86"/>
                    <a:pt x="24" y="85"/>
                  </a:cubicBezTo>
                  <a:cubicBezTo>
                    <a:pt x="25" y="85"/>
                    <a:pt x="27" y="84"/>
                    <a:pt x="29" y="83"/>
                  </a:cubicBezTo>
                  <a:cubicBezTo>
                    <a:pt x="38" y="77"/>
                    <a:pt x="46" y="78"/>
                    <a:pt x="54" y="84"/>
                  </a:cubicBezTo>
                  <a:cubicBezTo>
                    <a:pt x="54" y="87"/>
                    <a:pt x="54" y="91"/>
                    <a:pt x="56" y="92"/>
                  </a:cubicBezTo>
                  <a:cubicBezTo>
                    <a:pt x="62" y="93"/>
                    <a:pt x="64" y="99"/>
                    <a:pt x="68" y="102"/>
                  </a:cubicBezTo>
                  <a:cubicBezTo>
                    <a:pt x="70" y="105"/>
                    <a:pt x="73" y="107"/>
                    <a:pt x="77" y="106"/>
                  </a:cubicBezTo>
                  <a:cubicBezTo>
                    <a:pt x="79" y="105"/>
                    <a:pt x="82" y="105"/>
                    <a:pt x="84" y="107"/>
                  </a:cubicBezTo>
                  <a:cubicBezTo>
                    <a:pt x="89" y="112"/>
                    <a:pt x="96" y="111"/>
                    <a:pt x="102" y="115"/>
                  </a:cubicBezTo>
                  <a:cubicBezTo>
                    <a:pt x="107" y="118"/>
                    <a:pt x="113" y="114"/>
                    <a:pt x="115" y="107"/>
                  </a:cubicBezTo>
                  <a:cubicBezTo>
                    <a:pt x="117" y="101"/>
                    <a:pt x="121" y="99"/>
                    <a:pt x="126" y="99"/>
                  </a:cubicBezTo>
                  <a:cubicBezTo>
                    <a:pt x="135" y="99"/>
                    <a:pt x="140" y="93"/>
                    <a:pt x="146" y="89"/>
                  </a:cubicBezTo>
                  <a:cubicBezTo>
                    <a:pt x="148" y="87"/>
                    <a:pt x="149" y="85"/>
                    <a:pt x="151" y="84"/>
                  </a:cubicBezTo>
                  <a:cubicBezTo>
                    <a:pt x="158" y="82"/>
                    <a:pt x="159" y="76"/>
                    <a:pt x="164" y="72"/>
                  </a:cubicBezTo>
                  <a:cubicBezTo>
                    <a:pt x="170" y="67"/>
                    <a:pt x="169" y="61"/>
                    <a:pt x="170" y="55"/>
                  </a:cubicBezTo>
                  <a:cubicBezTo>
                    <a:pt x="172" y="49"/>
                    <a:pt x="172" y="43"/>
                    <a:pt x="176" y="39"/>
                  </a:cubicBezTo>
                  <a:cubicBezTo>
                    <a:pt x="178" y="36"/>
                    <a:pt x="183" y="35"/>
                    <a:pt x="180" y="29"/>
                  </a:cubicBezTo>
                  <a:cubicBezTo>
                    <a:pt x="178" y="26"/>
                    <a:pt x="182" y="24"/>
                    <a:pt x="186" y="25"/>
                  </a:cubicBezTo>
                  <a:cubicBezTo>
                    <a:pt x="191" y="27"/>
                    <a:pt x="193" y="25"/>
                    <a:pt x="193" y="20"/>
                  </a:cubicBezTo>
                  <a:cubicBezTo>
                    <a:pt x="193" y="19"/>
                    <a:pt x="193" y="15"/>
                    <a:pt x="195" y="16"/>
                  </a:cubicBezTo>
                  <a:cubicBezTo>
                    <a:pt x="202" y="18"/>
                    <a:pt x="204" y="11"/>
                    <a:pt x="208" y="9"/>
                  </a:cubicBezTo>
                  <a:cubicBezTo>
                    <a:pt x="211" y="11"/>
                    <a:pt x="211" y="16"/>
                    <a:pt x="215" y="17"/>
                  </a:cubicBezTo>
                  <a:cubicBezTo>
                    <a:pt x="217" y="16"/>
                    <a:pt x="218" y="12"/>
                    <a:pt x="221" y="11"/>
                  </a:cubicBezTo>
                  <a:cubicBezTo>
                    <a:pt x="229" y="10"/>
                    <a:pt x="234" y="0"/>
                    <a:pt x="244" y="4"/>
                  </a:cubicBezTo>
                  <a:cubicBezTo>
                    <a:pt x="251" y="1"/>
                    <a:pt x="257" y="2"/>
                    <a:pt x="262" y="8"/>
                  </a:cubicBezTo>
                  <a:cubicBezTo>
                    <a:pt x="263" y="9"/>
                    <a:pt x="264" y="9"/>
                    <a:pt x="265" y="9"/>
                  </a:cubicBezTo>
                  <a:cubicBezTo>
                    <a:pt x="272" y="8"/>
                    <a:pt x="274" y="13"/>
                    <a:pt x="278" y="17"/>
                  </a:cubicBezTo>
                  <a:cubicBezTo>
                    <a:pt x="280" y="19"/>
                    <a:pt x="281" y="23"/>
                    <a:pt x="284" y="22"/>
                  </a:cubicBezTo>
                  <a:cubicBezTo>
                    <a:pt x="289" y="20"/>
                    <a:pt x="296" y="20"/>
                    <a:pt x="298" y="13"/>
                  </a:cubicBezTo>
                  <a:cubicBezTo>
                    <a:pt x="301" y="13"/>
                    <a:pt x="303" y="15"/>
                    <a:pt x="304" y="16"/>
                  </a:cubicBezTo>
                  <a:cubicBezTo>
                    <a:pt x="310" y="21"/>
                    <a:pt x="311" y="24"/>
                    <a:pt x="305" y="28"/>
                  </a:cubicBezTo>
                  <a:cubicBezTo>
                    <a:pt x="300" y="31"/>
                    <a:pt x="297" y="36"/>
                    <a:pt x="295" y="41"/>
                  </a:cubicBezTo>
                  <a:cubicBezTo>
                    <a:pt x="291" y="47"/>
                    <a:pt x="293" y="55"/>
                    <a:pt x="300" y="57"/>
                  </a:cubicBezTo>
                  <a:cubicBezTo>
                    <a:pt x="305" y="59"/>
                    <a:pt x="307" y="61"/>
                    <a:pt x="309" y="65"/>
                  </a:cubicBezTo>
                  <a:cubicBezTo>
                    <a:pt x="311" y="70"/>
                    <a:pt x="316" y="72"/>
                    <a:pt x="321" y="74"/>
                  </a:cubicBezTo>
                  <a:cubicBezTo>
                    <a:pt x="334" y="80"/>
                    <a:pt x="344" y="90"/>
                    <a:pt x="356" y="99"/>
                  </a:cubicBezTo>
                  <a:cubicBezTo>
                    <a:pt x="357" y="99"/>
                    <a:pt x="358" y="101"/>
                    <a:pt x="358" y="102"/>
                  </a:cubicBezTo>
                  <a:cubicBezTo>
                    <a:pt x="361" y="107"/>
                    <a:pt x="365" y="110"/>
                    <a:pt x="370" y="111"/>
                  </a:cubicBezTo>
                  <a:cubicBezTo>
                    <a:pt x="375" y="113"/>
                    <a:pt x="376" y="116"/>
                    <a:pt x="372" y="120"/>
                  </a:cubicBezTo>
                  <a:cubicBezTo>
                    <a:pt x="366" y="125"/>
                    <a:pt x="361" y="133"/>
                    <a:pt x="350" y="128"/>
                  </a:cubicBezTo>
                  <a:cubicBezTo>
                    <a:pt x="347" y="127"/>
                    <a:pt x="342" y="129"/>
                    <a:pt x="338" y="130"/>
                  </a:cubicBezTo>
                  <a:cubicBezTo>
                    <a:pt x="329" y="131"/>
                    <a:pt x="321" y="126"/>
                    <a:pt x="312" y="125"/>
                  </a:cubicBezTo>
                  <a:cubicBezTo>
                    <a:pt x="308" y="125"/>
                    <a:pt x="305" y="124"/>
                    <a:pt x="304" y="129"/>
                  </a:cubicBezTo>
                  <a:cubicBezTo>
                    <a:pt x="303" y="133"/>
                    <a:pt x="300" y="132"/>
                    <a:pt x="298" y="132"/>
                  </a:cubicBezTo>
                  <a:cubicBezTo>
                    <a:pt x="290" y="130"/>
                    <a:pt x="284" y="133"/>
                    <a:pt x="282" y="139"/>
                  </a:cubicBezTo>
                  <a:cubicBezTo>
                    <a:pt x="281" y="145"/>
                    <a:pt x="277" y="150"/>
                    <a:pt x="275" y="155"/>
                  </a:cubicBezTo>
                  <a:cubicBezTo>
                    <a:pt x="269" y="164"/>
                    <a:pt x="266" y="174"/>
                    <a:pt x="267" y="184"/>
                  </a:cubicBezTo>
                  <a:cubicBezTo>
                    <a:pt x="267" y="190"/>
                    <a:pt x="266" y="195"/>
                    <a:pt x="263" y="199"/>
                  </a:cubicBezTo>
                  <a:cubicBezTo>
                    <a:pt x="260" y="208"/>
                    <a:pt x="260" y="208"/>
                    <a:pt x="268" y="214"/>
                  </a:cubicBezTo>
                  <a:cubicBezTo>
                    <a:pt x="274" y="218"/>
                    <a:pt x="275" y="220"/>
                    <a:pt x="272" y="227"/>
                  </a:cubicBezTo>
                  <a:cubicBezTo>
                    <a:pt x="270" y="232"/>
                    <a:pt x="267" y="237"/>
                    <a:pt x="272" y="242"/>
                  </a:cubicBezTo>
                  <a:cubicBezTo>
                    <a:pt x="274" y="243"/>
                    <a:pt x="273" y="246"/>
                    <a:pt x="272" y="247"/>
                  </a:cubicBezTo>
                  <a:cubicBezTo>
                    <a:pt x="265" y="248"/>
                    <a:pt x="261" y="257"/>
                    <a:pt x="252" y="254"/>
                  </a:cubicBezTo>
                  <a:cubicBezTo>
                    <a:pt x="247" y="253"/>
                    <a:pt x="243" y="258"/>
                    <a:pt x="240" y="261"/>
                  </a:cubicBezTo>
                  <a:cubicBezTo>
                    <a:pt x="238" y="264"/>
                    <a:pt x="235" y="267"/>
                    <a:pt x="233" y="270"/>
                  </a:cubicBezTo>
                  <a:cubicBezTo>
                    <a:pt x="230" y="278"/>
                    <a:pt x="224" y="280"/>
                    <a:pt x="217" y="283"/>
                  </a:cubicBezTo>
                  <a:cubicBezTo>
                    <a:pt x="211" y="286"/>
                    <a:pt x="206" y="291"/>
                    <a:pt x="199" y="294"/>
                  </a:cubicBezTo>
                  <a:cubicBezTo>
                    <a:pt x="198" y="295"/>
                    <a:pt x="198" y="297"/>
                    <a:pt x="198" y="299"/>
                  </a:cubicBezTo>
                  <a:cubicBezTo>
                    <a:pt x="200" y="307"/>
                    <a:pt x="195" y="308"/>
                    <a:pt x="190" y="309"/>
                  </a:cubicBezTo>
                  <a:cubicBezTo>
                    <a:pt x="185" y="310"/>
                    <a:pt x="181" y="310"/>
                    <a:pt x="179" y="315"/>
                  </a:cubicBezTo>
                  <a:cubicBezTo>
                    <a:pt x="182" y="318"/>
                    <a:pt x="184" y="315"/>
                    <a:pt x="186" y="315"/>
                  </a:cubicBezTo>
                  <a:cubicBezTo>
                    <a:pt x="189" y="315"/>
                    <a:pt x="192" y="315"/>
                    <a:pt x="191" y="320"/>
                  </a:cubicBezTo>
                  <a:cubicBezTo>
                    <a:pt x="190" y="327"/>
                    <a:pt x="194" y="334"/>
                    <a:pt x="189" y="340"/>
                  </a:cubicBezTo>
                  <a:cubicBezTo>
                    <a:pt x="203" y="345"/>
                    <a:pt x="205" y="352"/>
                    <a:pt x="195" y="364"/>
                  </a:cubicBezTo>
                  <a:cubicBezTo>
                    <a:pt x="181" y="358"/>
                    <a:pt x="166" y="355"/>
                    <a:pt x="151" y="359"/>
                  </a:cubicBezTo>
                  <a:cubicBezTo>
                    <a:pt x="147" y="360"/>
                    <a:pt x="146" y="359"/>
                    <a:pt x="145" y="356"/>
                  </a:cubicBezTo>
                  <a:cubicBezTo>
                    <a:pt x="142" y="348"/>
                    <a:pt x="144" y="338"/>
                    <a:pt x="136" y="332"/>
                  </a:cubicBezTo>
                  <a:cubicBezTo>
                    <a:pt x="136" y="331"/>
                    <a:pt x="136" y="330"/>
                    <a:pt x="136" y="328"/>
                  </a:cubicBezTo>
                  <a:cubicBezTo>
                    <a:pt x="137" y="322"/>
                    <a:pt x="135" y="316"/>
                    <a:pt x="132" y="310"/>
                  </a:cubicBezTo>
                  <a:cubicBezTo>
                    <a:pt x="129" y="304"/>
                    <a:pt x="130" y="299"/>
                    <a:pt x="134" y="293"/>
                  </a:cubicBezTo>
                  <a:cubicBezTo>
                    <a:pt x="135" y="290"/>
                    <a:pt x="139" y="288"/>
                    <a:pt x="137" y="283"/>
                  </a:cubicBezTo>
                  <a:cubicBezTo>
                    <a:pt x="138" y="280"/>
                    <a:pt x="140" y="277"/>
                    <a:pt x="143" y="274"/>
                  </a:cubicBezTo>
                  <a:cubicBezTo>
                    <a:pt x="141" y="271"/>
                    <a:pt x="137" y="272"/>
                    <a:pt x="136" y="268"/>
                  </a:cubicBezTo>
                  <a:cubicBezTo>
                    <a:pt x="135" y="265"/>
                    <a:pt x="134" y="260"/>
                    <a:pt x="128" y="261"/>
                  </a:cubicBezTo>
                  <a:cubicBezTo>
                    <a:pt x="127" y="260"/>
                    <a:pt x="126" y="259"/>
                    <a:pt x="125" y="258"/>
                  </a:cubicBezTo>
                  <a:cubicBezTo>
                    <a:pt x="125" y="253"/>
                    <a:pt x="123" y="250"/>
                    <a:pt x="119" y="250"/>
                  </a:cubicBezTo>
                  <a:cubicBezTo>
                    <a:pt x="112" y="249"/>
                    <a:pt x="112" y="244"/>
                    <a:pt x="111" y="239"/>
                  </a:cubicBezTo>
                  <a:cubicBezTo>
                    <a:pt x="111" y="235"/>
                    <a:pt x="112" y="231"/>
                    <a:pt x="107" y="229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106" y="226"/>
                    <a:pt x="105" y="223"/>
                    <a:pt x="104" y="220"/>
                  </a:cubicBezTo>
                  <a:cubicBezTo>
                    <a:pt x="101" y="213"/>
                    <a:pt x="102" y="206"/>
                    <a:pt x="106" y="200"/>
                  </a:cubicBezTo>
                  <a:cubicBezTo>
                    <a:pt x="107" y="198"/>
                    <a:pt x="110" y="196"/>
                    <a:pt x="107" y="193"/>
                  </a:cubicBezTo>
                  <a:cubicBezTo>
                    <a:pt x="104" y="190"/>
                    <a:pt x="102" y="193"/>
                    <a:pt x="99" y="195"/>
                  </a:cubicBezTo>
                  <a:cubicBezTo>
                    <a:pt x="99" y="196"/>
                    <a:pt x="98" y="197"/>
                    <a:pt x="98" y="198"/>
                  </a:cubicBezTo>
                  <a:cubicBezTo>
                    <a:pt x="98" y="198"/>
                    <a:pt x="98" y="198"/>
                    <a:pt x="98" y="198"/>
                  </a:cubicBezTo>
                  <a:cubicBezTo>
                    <a:pt x="97" y="198"/>
                    <a:pt x="96" y="199"/>
                    <a:pt x="96" y="200"/>
                  </a:cubicBezTo>
                  <a:cubicBezTo>
                    <a:pt x="96" y="200"/>
                    <a:pt x="96" y="200"/>
                    <a:pt x="96" y="200"/>
                  </a:cubicBezTo>
                  <a:cubicBezTo>
                    <a:pt x="94" y="200"/>
                    <a:pt x="92" y="200"/>
                    <a:pt x="91" y="202"/>
                  </a:cubicBezTo>
                  <a:cubicBezTo>
                    <a:pt x="91" y="202"/>
                    <a:pt x="91" y="202"/>
                    <a:pt x="91" y="202"/>
                  </a:cubicBezTo>
                  <a:cubicBezTo>
                    <a:pt x="79" y="202"/>
                    <a:pt x="81" y="202"/>
                    <a:pt x="78" y="192"/>
                  </a:cubicBezTo>
                  <a:cubicBezTo>
                    <a:pt x="77" y="190"/>
                    <a:pt x="77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2" y="184"/>
                    <a:pt x="70" y="183"/>
                    <a:pt x="68" y="182"/>
                  </a:cubicBezTo>
                  <a:cubicBezTo>
                    <a:pt x="68" y="174"/>
                    <a:pt x="74" y="170"/>
                    <a:pt x="77" y="165"/>
                  </a:cubicBezTo>
                  <a:cubicBezTo>
                    <a:pt x="79" y="162"/>
                    <a:pt x="83" y="163"/>
                    <a:pt x="86" y="163"/>
                  </a:cubicBezTo>
                  <a:cubicBezTo>
                    <a:pt x="90" y="163"/>
                    <a:pt x="92" y="161"/>
                    <a:pt x="90" y="156"/>
                  </a:cubicBezTo>
                  <a:cubicBezTo>
                    <a:pt x="87" y="150"/>
                    <a:pt x="84" y="144"/>
                    <a:pt x="82" y="137"/>
                  </a:cubicBezTo>
                  <a:cubicBezTo>
                    <a:pt x="82" y="136"/>
                    <a:pt x="80" y="134"/>
                    <a:pt x="79" y="135"/>
                  </a:cubicBezTo>
                  <a:cubicBezTo>
                    <a:pt x="76" y="143"/>
                    <a:pt x="68" y="135"/>
                    <a:pt x="63" y="140"/>
                  </a:cubicBezTo>
                  <a:cubicBezTo>
                    <a:pt x="59" y="144"/>
                    <a:pt x="53" y="147"/>
                    <a:pt x="48" y="150"/>
                  </a:cubicBezTo>
                  <a:cubicBezTo>
                    <a:pt x="45" y="151"/>
                    <a:pt x="42" y="152"/>
                    <a:pt x="39" y="153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48"/>
                    <a:pt x="30" y="151"/>
                    <a:pt x="25" y="150"/>
                  </a:cubicBezTo>
                  <a:cubicBezTo>
                    <a:pt x="25" y="150"/>
                    <a:pt x="24" y="150"/>
                    <a:pt x="24" y="149"/>
                  </a:cubicBezTo>
                  <a:cubicBezTo>
                    <a:pt x="23" y="138"/>
                    <a:pt x="23" y="138"/>
                    <a:pt x="13" y="142"/>
                  </a:cubicBezTo>
                  <a:cubicBezTo>
                    <a:pt x="9" y="146"/>
                    <a:pt x="5" y="144"/>
                    <a:pt x="0" y="14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176" y="2000"/>
              <a:ext cx="673" cy="556"/>
            </a:xfrm>
            <a:custGeom>
              <a:avLst/>
              <a:gdLst>
                <a:gd name="T0" fmla="*/ 228 w 291"/>
                <a:gd name="T1" fmla="*/ 52 h 240"/>
                <a:gd name="T2" fmla="*/ 257 w 291"/>
                <a:gd name="T3" fmla="*/ 56 h 240"/>
                <a:gd name="T4" fmla="*/ 263 w 291"/>
                <a:gd name="T5" fmla="*/ 76 h 240"/>
                <a:gd name="T6" fmla="*/ 271 w 291"/>
                <a:gd name="T7" fmla="*/ 88 h 240"/>
                <a:gd name="T8" fmla="*/ 273 w 291"/>
                <a:gd name="T9" fmla="*/ 95 h 240"/>
                <a:gd name="T10" fmla="*/ 278 w 291"/>
                <a:gd name="T11" fmla="*/ 97 h 240"/>
                <a:gd name="T12" fmla="*/ 289 w 291"/>
                <a:gd name="T13" fmla="*/ 99 h 240"/>
                <a:gd name="T14" fmla="*/ 291 w 291"/>
                <a:gd name="T15" fmla="*/ 118 h 240"/>
                <a:gd name="T16" fmla="*/ 284 w 291"/>
                <a:gd name="T17" fmla="*/ 122 h 240"/>
                <a:gd name="T18" fmla="*/ 279 w 291"/>
                <a:gd name="T19" fmla="*/ 128 h 240"/>
                <a:gd name="T20" fmla="*/ 275 w 291"/>
                <a:gd name="T21" fmla="*/ 136 h 240"/>
                <a:gd name="T22" fmla="*/ 272 w 291"/>
                <a:gd name="T23" fmla="*/ 151 h 240"/>
                <a:gd name="T24" fmla="*/ 277 w 291"/>
                <a:gd name="T25" fmla="*/ 153 h 240"/>
                <a:gd name="T26" fmla="*/ 282 w 291"/>
                <a:gd name="T27" fmla="*/ 158 h 240"/>
                <a:gd name="T28" fmla="*/ 278 w 291"/>
                <a:gd name="T29" fmla="*/ 169 h 240"/>
                <a:gd name="T30" fmla="*/ 259 w 291"/>
                <a:gd name="T31" fmla="*/ 172 h 240"/>
                <a:gd name="T32" fmla="*/ 231 w 291"/>
                <a:gd name="T33" fmla="*/ 163 h 240"/>
                <a:gd name="T34" fmla="*/ 212 w 291"/>
                <a:gd name="T35" fmla="*/ 185 h 240"/>
                <a:gd name="T36" fmla="*/ 164 w 291"/>
                <a:gd name="T37" fmla="*/ 208 h 240"/>
                <a:gd name="T38" fmla="*/ 156 w 291"/>
                <a:gd name="T39" fmla="*/ 235 h 240"/>
                <a:gd name="T40" fmla="*/ 124 w 291"/>
                <a:gd name="T41" fmla="*/ 227 h 240"/>
                <a:gd name="T42" fmla="*/ 110 w 291"/>
                <a:gd name="T43" fmla="*/ 211 h 240"/>
                <a:gd name="T44" fmla="*/ 104 w 291"/>
                <a:gd name="T45" fmla="*/ 197 h 240"/>
                <a:gd name="T46" fmla="*/ 71 w 291"/>
                <a:gd name="T47" fmla="*/ 184 h 240"/>
                <a:gd name="T48" fmla="*/ 67 w 291"/>
                <a:gd name="T49" fmla="*/ 172 h 240"/>
                <a:gd name="T50" fmla="*/ 45 w 291"/>
                <a:gd name="T51" fmla="*/ 159 h 240"/>
                <a:gd name="T52" fmla="*/ 62 w 291"/>
                <a:gd name="T53" fmla="*/ 143 h 240"/>
                <a:gd name="T54" fmla="*/ 68 w 291"/>
                <a:gd name="T55" fmla="*/ 128 h 240"/>
                <a:gd name="T56" fmla="*/ 34 w 291"/>
                <a:gd name="T57" fmla="*/ 116 h 240"/>
                <a:gd name="T58" fmla="*/ 16 w 291"/>
                <a:gd name="T59" fmla="*/ 104 h 240"/>
                <a:gd name="T60" fmla="*/ 8 w 291"/>
                <a:gd name="T61" fmla="*/ 79 h 240"/>
                <a:gd name="T62" fmla="*/ 55 w 291"/>
                <a:gd name="T63" fmla="*/ 62 h 240"/>
                <a:gd name="T64" fmla="*/ 74 w 291"/>
                <a:gd name="T65" fmla="*/ 52 h 240"/>
                <a:gd name="T66" fmla="*/ 90 w 291"/>
                <a:gd name="T67" fmla="*/ 42 h 240"/>
                <a:gd name="T68" fmla="*/ 104 w 291"/>
                <a:gd name="T69" fmla="*/ 40 h 240"/>
                <a:gd name="T70" fmla="*/ 108 w 291"/>
                <a:gd name="T71" fmla="*/ 20 h 240"/>
                <a:gd name="T72" fmla="*/ 163 w 291"/>
                <a:gd name="T73" fmla="*/ 4 h 240"/>
                <a:gd name="T74" fmla="*/ 175 w 291"/>
                <a:gd name="T75" fmla="*/ 0 h 240"/>
                <a:gd name="T76" fmla="*/ 177 w 291"/>
                <a:gd name="T77" fmla="*/ 2 h 240"/>
                <a:gd name="T78" fmla="*/ 179 w 291"/>
                <a:gd name="T79" fmla="*/ 5 h 240"/>
                <a:gd name="T80" fmla="*/ 183 w 291"/>
                <a:gd name="T81" fmla="*/ 9 h 240"/>
                <a:gd name="T82" fmla="*/ 175 w 291"/>
                <a:gd name="T83" fmla="*/ 20 h 240"/>
                <a:gd name="T84" fmla="*/ 186 w 291"/>
                <a:gd name="T85" fmla="*/ 23 h 240"/>
                <a:gd name="T86" fmla="*/ 190 w 291"/>
                <a:gd name="T87" fmla="*/ 25 h 240"/>
                <a:gd name="T88" fmla="*/ 204 w 291"/>
                <a:gd name="T89" fmla="*/ 29 h 240"/>
                <a:gd name="T90" fmla="*/ 206 w 291"/>
                <a:gd name="T91" fmla="*/ 42 h 240"/>
                <a:gd name="T92" fmla="*/ 194 w 291"/>
                <a:gd name="T93" fmla="*/ 55 h 240"/>
                <a:gd name="T94" fmla="*/ 211 w 291"/>
                <a:gd name="T95" fmla="*/ 51 h 240"/>
                <a:gd name="T96" fmla="*/ 223 w 291"/>
                <a:gd name="T97" fmla="*/ 5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1" h="240">
                  <a:moveTo>
                    <a:pt x="223" y="52"/>
                  </a:moveTo>
                  <a:cubicBezTo>
                    <a:pt x="225" y="52"/>
                    <a:pt x="226" y="52"/>
                    <a:pt x="228" y="52"/>
                  </a:cubicBezTo>
                  <a:cubicBezTo>
                    <a:pt x="235" y="58"/>
                    <a:pt x="243" y="57"/>
                    <a:pt x="251" y="56"/>
                  </a:cubicBezTo>
                  <a:cubicBezTo>
                    <a:pt x="253" y="56"/>
                    <a:pt x="255" y="56"/>
                    <a:pt x="257" y="56"/>
                  </a:cubicBezTo>
                  <a:cubicBezTo>
                    <a:pt x="258" y="59"/>
                    <a:pt x="256" y="62"/>
                    <a:pt x="256" y="65"/>
                  </a:cubicBezTo>
                  <a:cubicBezTo>
                    <a:pt x="256" y="70"/>
                    <a:pt x="256" y="75"/>
                    <a:pt x="263" y="76"/>
                  </a:cubicBezTo>
                  <a:cubicBezTo>
                    <a:pt x="265" y="76"/>
                    <a:pt x="267" y="77"/>
                    <a:pt x="269" y="77"/>
                  </a:cubicBezTo>
                  <a:cubicBezTo>
                    <a:pt x="271" y="80"/>
                    <a:pt x="271" y="84"/>
                    <a:pt x="271" y="88"/>
                  </a:cubicBezTo>
                  <a:cubicBezTo>
                    <a:pt x="271" y="91"/>
                    <a:pt x="270" y="93"/>
                    <a:pt x="274" y="94"/>
                  </a:cubicBezTo>
                  <a:cubicBezTo>
                    <a:pt x="273" y="95"/>
                    <a:pt x="273" y="95"/>
                    <a:pt x="273" y="95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7"/>
                    <a:pt x="276" y="98"/>
                    <a:pt x="278" y="97"/>
                  </a:cubicBezTo>
                  <a:cubicBezTo>
                    <a:pt x="280" y="97"/>
                    <a:pt x="282" y="97"/>
                    <a:pt x="284" y="97"/>
                  </a:cubicBezTo>
                  <a:cubicBezTo>
                    <a:pt x="285" y="99"/>
                    <a:pt x="287" y="99"/>
                    <a:pt x="289" y="99"/>
                  </a:cubicBezTo>
                  <a:cubicBezTo>
                    <a:pt x="289" y="99"/>
                    <a:pt x="289" y="99"/>
                    <a:pt x="289" y="99"/>
                  </a:cubicBezTo>
                  <a:cubicBezTo>
                    <a:pt x="288" y="106"/>
                    <a:pt x="289" y="112"/>
                    <a:pt x="291" y="118"/>
                  </a:cubicBezTo>
                  <a:cubicBezTo>
                    <a:pt x="290" y="119"/>
                    <a:pt x="289" y="120"/>
                    <a:pt x="287" y="121"/>
                  </a:cubicBezTo>
                  <a:cubicBezTo>
                    <a:pt x="286" y="120"/>
                    <a:pt x="285" y="121"/>
                    <a:pt x="284" y="122"/>
                  </a:cubicBezTo>
                  <a:cubicBezTo>
                    <a:pt x="284" y="123"/>
                    <a:pt x="283" y="124"/>
                    <a:pt x="282" y="124"/>
                  </a:cubicBezTo>
                  <a:cubicBezTo>
                    <a:pt x="280" y="125"/>
                    <a:pt x="280" y="126"/>
                    <a:pt x="279" y="128"/>
                  </a:cubicBezTo>
                  <a:cubicBezTo>
                    <a:pt x="279" y="129"/>
                    <a:pt x="279" y="129"/>
                    <a:pt x="279" y="129"/>
                  </a:cubicBezTo>
                  <a:cubicBezTo>
                    <a:pt x="276" y="130"/>
                    <a:pt x="275" y="132"/>
                    <a:pt x="275" y="136"/>
                  </a:cubicBezTo>
                  <a:cubicBezTo>
                    <a:pt x="275" y="136"/>
                    <a:pt x="275" y="136"/>
                    <a:pt x="275" y="136"/>
                  </a:cubicBezTo>
                  <a:cubicBezTo>
                    <a:pt x="271" y="140"/>
                    <a:pt x="272" y="146"/>
                    <a:pt x="272" y="151"/>
                  </a:cubicBezTo>
                  <a:cubicBezTo>
                    <a:pt x="273" y="152"/>
                    <a:pt x="275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8" y="155"/>
                    <a:pt x="279" y="156"/>
                    <a:pt x="280" y="156"/>
                  </a:cubicBezTo>
                  <a:cubicBezTo>
                    <a:pt x="281" y="156"/>
                    <a:pt x="281" y="157"/>
                    <a:pt x="282" y="158"/>
                  </a:cubicBezTo>
                  <a:cubicBezTo>
                    <a:pt x="281" y="161"/>
                    <a:pt x="279" y="164"/>
                    <a:pt x="280" y="167"/>
                  </a:cubicBezTo>
                  <a:cubicBezTo>
                    <a:pt x="279" y="167"/>
                    <a:pt x="279" y="168"/>
                    <a:pt x="278" y="169"/>
                  </a:cubicBezTo>
                  <a:cubicBezTo>
                    <a:pt x="274" y="172"/>
                    <a:pt x="274" y="177"/>
                    <a:pt x="273" y="182"/>
                  </a:cubicBezTo>
                  <a:cubicBezTo>
                    <a:pt x="266" y="182"/>
                    <a:pt x="262" y="179"/>
                    <a:pt x="259" y="172"/>
                  </a:cubicBezTo>
                  <a:cubicBezTo>
                    <a:pt x="254" y="163"/>
                    <a:pt x="247" y="156"/>
                    <a:pt x="236" y="154"/>
                  </a:cubicBezTo>
                  <a:cubicBezTo>
                    <a:pt x="234" y="157"/>
                    <a:pt x="235" y="162"/>
                    <a:pt x="231" y="163"/>
                  </a:cubicBezTo>
                  <a:cubicBezTo>
                    <a:pt x="223" y="165"/>
                    <a:pt x="222" y="172"/>
                    <a:pt x="219" y="177"/>
                  </a:cubicBezTo>
                  <a:cubicBezTo>
                    <a:pt x="217" y="180"/>
                    <a:pt x="216" y="184"/>
                    <a:pt x="212" y="185"/>
                  </a:cubicBezTo>
                  <a:cubicBezTo>
                    <a:pt x="204" y="188"/>
                    <a:pt x="196" y="191"/>
                    <a:pt x="187" y="190"/>
                  </a:cubicBezTo>
                  <a:cubicBezTo>
                    <a:pt x="177" y="188"/>
                    <a:pt x="164" y="198"/>
                    <a:pt x="164" y="208"/>
                  </a:cubicBezTo>
                  <a:cubicBezTo>
                    <a:pt x="164" y="217"/>
                    <a:pt x="159" y="225"/>
                    <a:pt x="165" y="234"/>
                  </a:cubicBezTo>
                  <a:cubicBezTo>
                    <a:pt x="162" y="236"/>
                    <a:pt x="159" y="234"/>
                    <a:pt x="156" y="235"/>
                  </a:cubicBezTo>
                  <a:cubicBezTo>
                    <a:pt x="146" y="239"/>
                    <a:pt x="137" y="240"/>
                    <a:pt x="130" y="230"/>
                  </a:cubicBezTo>
                  <a:cubicBezTo>
                    <a:pt x="128" y="229"/>
                    <a:pt x="126" y="228"/>
                    <a:pt x="124" y="227"/>
                  </a:cubicBezTo>
                  <a:cubicBezTo>
                    <a:pt x="120" y="223"/>
                    <a:pt x="118" y="217"/>
                    <a:pt x="114" y="213"/>
                  </a:cubicBezTo>
                  <a:cubicBezTo>
                    <a:pt x="113" y="212"/>
                    <a:pt x="112" y="211"/>
                    <a:pt x="110" y="211"/>
                  </a:cubicBezTo>
                  <a:cubicBezTo>
                    <a:pt x="99" y="212"/>
                    <a:pt x="98" y="211"/>
                    <a:pt x="102" y="201"/>
                  </a:cubicBezTo>
                  <a:cubicBezTo>
                    <a:pt x="103" y="200"/>
                    <a:pt x="103" y="199"/>
                    <a:pt x="104" y="197"/>
                  </a:cubicBezTo>
                  <a:cubicBezTo>
                    <a:pt x="97" y="195"/>
                    <a:pt x="91" y="189"/>
                    <a:pt x="83" y="190"/>
                  </a:cubicBezTo>
                  <a:cubicBezTo>
                    <a:pt x="77" y="191"/>
                    <a:pt x="75" y="186"/>
                    <a:pt x="71" y="184"/>
                  </a:cubicBezTo>
                  <a:cubicBezTo>
                    <a:pt x="63" y="182"/>
                    <a:pt x="70" y="176"/>
                    <a:pt x="67" y="173"/>
                  </a:cubicBezTo>
                  <a:cubicBezTo>
                    <a:pt x="67" y="172"/>
                    <a:pt x="67" y="172"/>
                    <a:pt x="67" y="172"/>
                  </a:cubicBezTo>
                  <a:cubicBezTo>
                    <a:pt x="64" y="168"/>
                    <a:pt x="60" y="170"/>
                    <a:pt x="56" y="169"/>
                  </a:cubicBezTo>
                  <a:cubicBezTo>
                    <a:pt x="52" y="167"/>
                    <a:pt x="48" y="163"/>
                    <a:pt x="45" y="159"/>
                  </a:cubicBezTo>
                  <a:cubicBezTo>
                    <a:pt x="49" y="156"/>
                    <a:pt x="52" y="153"/>
                    <a:pt x="53" y="148"/>
                  </a:cubicBezTo>
                  <a:cubicBezTo>
                    <a:pt x="55" y="146"/>
                    <a:pt x="56" y="140"/>
                    <a:pt x="62" y="143"/>
                  </a:cubicBezTo>
                  <a:cubicBezTo>
                    <a:pt x="66" y="145"/>
                    <a:pt x="69" y="139"/>
                    <a:pt x="70" y="136"/>
                  </a:cubicBezTo>
                  <a:cubicBezTo>
                    <a:pt x="71" y="133"/>
                    <a:pt x="71" y="128"/>
                    <a:pt x="68" y="128"/>
                  </a:cubicBezTo>
                  <a:cubicBezTo>
                    <a:pt x="61" y="127"/>
                    <a:pt x="56" y="120"/>
                    <a:pt x="47" y="124"/>
                  </a:cubicBezTo>
                  <a:cubicBezTo>
                    <a:pt x="41" y="127"/>
                    <a:pt x="36" y="123"/>
                    <a:pt x="34" y="116"/>
                  </a:cubicBezTo>
                  <a:cubicBezTo>
                    <a:pt x="33" y="113"/>
                    <a:pt x="32" y="110"/>
                    <a:pt x="31" y="106"/>
                  </a:cubicBezTo>
                  <a:cubicBezTo>
                    <a:pt x="27" y="102"/>
                    <a:pt x="21" y="104"/>
                    <a:pt x="16" y="104"/>
                  </a:cubicBezTo>
                  <a:cubicBezTo>
                    <a:pt x="12" y="96"/>
                    <a:pt x="5" y="91"/>
                    <a:pt x="0" y="84"/>
                  </a:cubicBezTo>
                  <a:cubicBezTo>
                    <a:pt x="3" y="82"/>
                    <a:pt x="6" y="81"/>
                    <a:pt x="8" y="79"/>
                  </a:cubicBezTo>
                  <a:cubicBezTo>
                    <a:pt x="14" y="72"/>
                    <a:pt x="19" y="73"/>
                    <a:pt x="26" y="76"/>
                  </a:cubicBezTo>
                  <a:cubicBezTo>
                    <a:pt x="36" y="79"/>
                    <a:pt x="53" y="72"/>
                    <a:pt x="55" y="62"/>
                  </a:cubicBezTo>
                  <a:cubicBezTo>
                    <a:pt x="58" y="51"/>
                    <a:pt x="63" y="50"/>
                    <a:pt x="72" y="52"/>
                  </a:cubicBezTo>
                  <a:cubicBezTo>
                    <a:pt x="72" y="52"/>
                    <a:pt x="73" y="52"/>
                    <a:pt x="74" y="52"/>
                  </a:cubicBezTo>
                  <a:cubicBezTo>
                    <a:pt x="79" y="53"/>
                    <a:pt x="82" y="51"/>
                    <a:pt x="82" y="45"/>
                  </a:cubicBezTo>
                  <a:cubicBezTo>
                    <a:pt x="83" y="38"/>
                    <a:pt x="85" y="37"/>
                    <a:pt x="90" y="42"/>
                  </a:cubicBezTo>
                  <a:cubicBezTo>
                    <a:pt x="94" y="44"/>
                    <a:pt x="95" y="49"/>
                    <a:pt x="101" y="49"/>
                  </a:cubicBezTo>
                  <a:cubicBezTo>
                    <a:pt x="102" y="46"/>
                    <a:pt x="102" y="42"/>
                    <a:pt x="104" y="40"/>
                  </a:cubicBezTo>
                  <a:cubicBezTo>
                    <a:pt x="107" y="37"/>
                    <a:pt x="108" y="33"/>
                    <a:pt x="108" y="29"/>
                  </a:cubicBezTo>
                  <a:cubicBezTo>
                    <a:pt x="107" y="26"/>
                    <a:pt x="104" y="24"/>
                    <a:pt x="108" y="20"/>
                  </a:cubicBezTo>
                  <a:cubicBezTo>
                    <a:pt x="111" y="18"/>
                    <a:pt x="114" y="17"/>
                    <a:pt x="118" y="16"/>
                  </a:cubicBezTo>
                  <a:cubicBezTo>
                    <a:pt x="133" y="13"/>
                    <a:pt x="148" y="9"/>
                    <a:pt x="163" y="4"/>
                  </a:cubicBezTo>
                  <a:cubicBezTo>
                    <a:pt x="166" y="3"/>
                    <a:pt x="170" y="0"/>
                    <a:pt x="174" y="0"/>
                  </a:cubicBezTo>
                  <a:cubicBezTo>
                    <a:pt x="174" y="0"/>
                    <a:pt x="175" y="0"/>
                    <a:pt x="175" y="0"/>
                  </a:cubicBezTo>
                  <a:cubicBezTo>
                    <a:pt x="175" y="2"/>
                    <a:pt x="175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8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8"/>
                    <a:pt x="180" y="9"/>
                    <a:pt x="183" y="9"/>
                  </a:cubicBezTo>
                  <a:cubicBezTo>
                    <a:pt x="183" y="9"/>
                    <a:pt x="183" y="9"/>
                    <a:pt x="183" y="9"/>
                  </a:cubicBezTo>
                  <a:cubicBezTo>
                    <a:pt x="182" y="13"/>
                    <a:pt x="177" y="12"/>
                    <a:pt x="175" y="15"/>
                  </a:cubicBezTo>
                  <a:cubicBezTo>
                    <a:pt x="174" y="17"/>
                    <a:pt x="174" y="18"/>
                    <a:pt x="175" y="20"/>
                  </a:cubicBezTo>
                  <a:cubicBezTo>
                    <a:pt x="176" y="22"/>
                    <a:pt x="178" y="22"/>
                    <a:pt x="179" y="21"/>
                  </a:cubicBezTo>
                  <a:cubicBezTo>
                    <a:pt x="183" y="17"/>
                    <a:pt x="185" y="19"/>
                    <a:pt x="186" y="23"/>
                  </a:cubicBezTo>
                  <a:cubicBezTo>
                    <a:pt x="187" y="25"/>
                    <a:pt x="189" y="25"/>
                    <a:pt x="190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3" y="30"/>
                    <a:pt x="200" y="27"/>
                    <a:pt x="204" y="29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3"/>
                    <a:pt x="205" y="37"/>
                    <a:pt x="206" y="42"/>
                  </a:cubicBezTo>
                  <a:cubicBezTo>
                    <a:pt x="206" y="42"/>
                    <a:pt x="206" y="42"/>
                    <a:pt x="206" y="42"/>
                  </a:cubicBezTo>
                  <a:cubicBezTo>
                    <a:pt x="200" y="43"/>
                    <a:pt x="198" y="48"/>
                    <a:pt x="194" y="51"/>
                  </a:cubicBezTo>
                  <a:cubicBezTo>
                    <a:pt x="193" y="53"/>
                    <a:pt x="193" y="54"/>
                    <a:pt x="194" y="55"/>
                  </a:cubicBezTo>
                  <a:cubicBezTo>
                    <a:pt x="195" y="57"/>
                    <a:pt x="198" y="56"/>
                    <a:pt x="199" y="55"/>
                  </a:cubicBezTo>
                  <a:cubicBezTo>
                    <a:pt x="202" y="50"/>
                    <a:pt x="206" y="50"/>
                    <a:pt x="211" y="51"/>
                  </a:cubicBezTo>
                  <a:cubicBezTo>
                    <a:pt x="212" y="52"/>
                    <a:pt x="213" y="52"/>
                    <a:pt x="214" y="52"/>
                  </a:cubicBezTo>
                  <a:cubicBezTo>
                    <a:pt x="218" y="56"/>
                    <a:pt x="221" y="56"/>
                    <a:pt x="223" y="5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3268" y="998"/>
              <a:ext cx="565" cy="568"/>
            </a:xfrm>
            <a:custGeom>
              <a:avLst/>
              <a:gdLst>
                <a:gd name="T0" fmla="*/ 230 w 244"/>
                <a:gd name="T1" fmla="*/ 149 h 245"/>
                <a:gd name="T2" fmla="*/ 211 w 244"/>
                <a:gd name="T3" fmla="*/ 136 h 245"/>
                <a:gd name="T4" fmla="*/ 190 w 244"/>
                <a:gd name="T5" fmla="*/ 131 h 245"/>
                <a:gd name="T6" fmla="*/ 161 w 244"/>
                <a:gd name="T7" fmla="*/ 144 h 245"/>
                <a:gd name="T8" fmla="*/ 141 w 244"/>
                <a:gd name="T9" fmla="*/ 143 h 245"/>
                <a:gd name="T10" fmla="*/ 132 w 244"/>
                <a:gd name="T11" fmla="*/ 152 h 245"/>
                <a:gd name="T12" fmla="*/ 122 w 244"/>
                <a:gd name="T13" fmla="*/ 166 h 245"/>
                <a:gd name="T14" fmla="*/ 110 w 244"/>
                <a:gd name="T15" fmla="*/ 199 h 245"/>
                <a:gd name="T16" fmla="*/ 92 w 244"/>
                <a:gd name="T17" fmla="*/ 216 h 245"/>
                <a:gd name="T18" fmla="*/ 61 w 244"/>
                <a:gd name="T19" fmla="*/ 234 h 245"/>
                <a:gd name="T20" fmla="*/ 30 w 244"/>
                <a:gd name="T21" fmla="*/ 234 h 245"/>
                <a:gd name="T22" fmla="*/ 14 w 244"/>
                <a:gd name="T23" fmla="*/ 229 h 245"/>
                <a:gd name="T24" fmla="*/ 0 w 244"/>
                <a:gd name="T25" fmla="*/ 211 h 245"/>
                <a:gd name="T26" fmla="*/ 12 w 244"/>
                <a:gd name="T27" fmla="*/ 194 h 245"/>
                <a:gd name="T28" fmla="*/ 21 w 244"/>
                <a:gd name="T29" fmla="*/ 169 h 245"/>
                <a:gd name="T30" fmla="*/ 24 w 244"/>
                <a:gd name="T31" fmla="*/ 154 h 245"/>
                <a:gd name="T32" fmla="*/ 33 w 244"/>
                <a:gd name="T33" fmla="*/ 145 h 245"/>
                <a:gd name="T34" fmla="*/ 49 w 244"/>
                <a:gd name="T35" fmla="*/ 135 h 245"/>
                <a:gd name="T36" fmla="*/ 39 w 244"/>
                <a:gd name="T37" fmla="*/ 122 h 245"/>
                <a:gd name="T38" fmla="*/ 48 w 244"/>
                <a:gd name="T39" fmla="*/ 102 h 245"/>
                <a:gd name="T40" fmla="*/ 64 w 244"/>
                <a:gd name="T41" fmla="*/ 99 h 245"/>
                <a:gd name="T42" fmla="*/ 68 w 244"/>
                <a:gd name="T43" fmla="*/ 93 h 245"/>
                <a:gd name="T44" fmla="*/ 73 w 244"/>
                <a:gd name="T45" fmla="*/ 70 h 245"/>
                <a:gd name="T46" fmla="*/ 72 w 244"/>
                <a:gd name="T47" fmla="*/ 59 h 245"/>
                <a:gd name="T48" fmla="*/ 77 w 244"/>
                <a:gd name="T49" fmla="*/ 29 h 245"/>
                <a:gd name="T50" fmla="*/ 81 w 244"/>
                <a:gd name="T51" fmla="*/ 16 h 245"/>
                <a:gd name="T52" fmla="*/ 91 w 244"/>
                <a:gd name="T53" fmla="*/ 10 h 245"/>
                <a:gd name="T54" fmla="*/ 106 w 244"/>
                <a:gd name="T55" fmla="*/ 8 h 245"/>
                <a:gd name="T56" fmla="*/ 113 w 244"/>
                <a:gd name="T57" fmla="*/ 3 h 245"/>
                <a:gd name="T58" fmla="*/ 132 w 244"/>
                <a:gd name="T59" fmla="*/ 3 h 245"/>
                <a:gd name="T60" fmla="*/ 139 w 244"/>
                <a:gd name="T61" fmla="*/ 4 h 245"/>
                <a:gd name="T62" fmla="*/ 156 w 244"/>
                <a:gd name="T63" fmla="*/ 2 h 245"/>
                <a:gd name="T64" fmla="*/ 167 w 244"/>
                <a:gd name="T65" fmla="*/ 3 h 245"/>
                <a:gd name="T66" fmla="*/ 183 w 244"/>
                <a:gd name="T67" fmla="*/ 4 h 245"/>
                <a:gd name="T68" fmla="*/ 206 w 244"/>
                <a:gd name="T69" fmla="*/ 14 h 245"/>
                <a:gd name="T70" fmla="*/ 225 w 244"/>
                <a:gd name="T71" fmla="*/ 46 h 245"/>
                <a:gd name="T72" fmla="*/ 220 w 244"/>
                <a:gd name="T73" fmla="*/ 54 h 245"/>
                <a:gd name="T74" fmla="*/ 208 w 244"/>
                <a:gd name="T75" fmla="*/ 49 h 245"/>
                <a:gd name="T76" fmla="*/ 210 w 244"/>
                <a:gd name="T77" fmla="*/ 52 h 245"/>
                <a:gd name="T78" fmla="*/ 197 w 244"/>
                <a:gd name="T79" fmla="*/ 70 h 245"/>
                <a:gd name="T80" fmla="*/ 223 w 244"/>
                <a:gd name="T81" fmla="*/ 81 h 245"/>
                <a:gd name="T82" fmla="*/ 217 w 244"/>
                <a:gd name="T83" fmla="*/ 81 h 245"/>
                <a:gd name="T84" fmla="*/ 195 w 244"/>
                <a:gd name="T85" fmla="*/ 82 h 245"/>
                <a:gd name="T86" fmla="*/ 214 w 244"/>
                <a:gd name="T87" fmla="*/ 96 h 245"/>
                <a:gd name="T88" fmla="*/ 218 w 244"/>
                <a:gd name="T89" fmla="*/ 112 h 245"/>
                <a:gd name="T90" fmla="*/ 231 w 244"/>
                <a:gd name="T91" fmla="*/ 120 h 245"/>
                <a:gd name="T92" fmla="*/ 234 w 244"/>
                <a:gd name="T93" fmla="*/ 129 h 245"/>
                <a:gd name="T94" fmla="*/ 243 w 244"/>
                <a:gd name="T95" fmla="*/ 14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245">
                  <a:moveTo>
                    <a:pt x="244" y="140"/>
                  </a:moveTo>
                  <a:cubicBezTo>
                    <a:pt x="242" y="147"/>
                    <a:pt x="235" y="147"/>
                    <a:pt x="230" y="149"/>
                  </a:cubicBezTo>
                  <a:cubicBezTo>
                    <a:pt x="227" y="150"/>
                    <a:pt x="226" y="146"/>
                    <a:pt x="224" y="144"/>
                  </a:cubicBezTo>
                  <a:cubicBezTo>
                    <a:pt x="220" y="140"/>
                    <a:pt x="218" y="135"/>
                    <a:pt x="211" y="136"/>
                  </a:cubicBezTo>
                  <a:cubicBezTo>
                    <a:pt x="210" y="136"/>
                    <a:pt x="209" y="136"/>
                    <a:pt x="208" y="135"/>
                  </a:cubicBezTo>
                  <a:cubicBezTo>
                    <a:pt x="203" y="129"/>
                    <a:pt x="197" y="128"/>
                    <a:pt x="190" y="131"/>
                  </a:cubicBezTo>
                  <a:cubicBezTo>
                    <a:pt x="180" y="127"/>
                    <a:pt x="175" y="137"/>
                    <a:pt x="167" y="138"/>
                  </a:cubicBezTo>
                  <a:cubicBezTo>
                    <a:pt x="164" y="139"/>
                    <a:pt x="163" y="143"/>
                    <a:pt x="161" y="144"/>
                  </a:cubicBezTo>
                  <a:cubicBezTo>
                    <a:pt x="157" y="143"/>
                    <a:pt x="157" y="138"/>
                    <a:pt x="154" y="136"/>
                  </a:cubicBezTo>
                  <a:cubicBezTo>
                    <a:pt x="150" y="138"/>
                    <a:pt x="148" y="145"/>
                    <a:pt x="141" y="143"/>
                  </a:cubicBezTo>
                  <a:cubicBezTo>
                    <a:pt x="139" y="142"/>
                    <a:pt x="139" y="146"/>
                    <a:pt x="139" y="147"/>
                  </a:cubicBezTo>
                  <a:cubicBezTo>
                    <a:pt x="139" y="152"/>
                    <a:pt x="137" y="154"/>
                    <a:pt x="132" y="152"/>
                  </a:cubicBezTo>
                  <a:cubicBezTo>
                    <a:pt x="128" y="151"/>
                    <a:pt x="124" y="153"/>
                    <a:pt x="126" y="156"/>
                  </a:cubicBezTo>
                  <a:cubicBezTo>
                    <a:pt x="129" y="162"/>
                    <a:pt x="124" y="163"/>
                    <a:pt x="122" y="166"/>
                  </a:cubicBezTo>
                  <a:cubicBezTo>
                    <a:pt x="118" y="170"/>
                    <a:pt x="118" y="176"/>
                    <a:pt x="116" y="182"/>
                  </a:cubicBezTo>
                  <a:cubicBezTo>
                    <a:pt x="115" y="188"/>
                    <a:pt x="116" y="194"/>
                    <a:pt x="110" y="199"/>
                  </a:cubicBezTo>
                  <a:cubicBezTo>
                    <a:pt x="105" y="203"/>
                    <a:pt x="104" y="209"/>
                    <a:pt x="97" y="211"/>
                  </a:cubicBezTo>
                  <a:cubicBezTo>
                    <a:pt x="95" y="212"/>
                    <a:pt x="94" y="214"/>
                    <a:pt x="92" y="216"/>
                  </a:cubicBezTo>
                  <a:cubicBezTo>
                    <a:pt x="86" y="220"/>
                    <a:pt x="81" y="226"/>
                    <a:pt x="72" y="226"/>
                  </a:cubicBezTo>
                  <a:cubicBezTo>
                    <a:pt x="67" y="226"/>
                    <a:pt x="63" y="228"/>
                    <a:pt x="61" y="234"/>
                  </a:cubicBezTo>
                  <a:cubicBezTo>
                    <a:pt x="59" y="241"/>
                    <a:pt x="53" y="245"/>
                    <a:pt x="48" y="242"/>
                  </a:cubicBezTo>
                  <a:cubicBezTo>
                    <a:pt x="42" y="238"/>
                    <a:pt x="35" y="239"/>
                    <a:pt x="30" y="234"/>
                  </a:cubicBezTo>
                  <a:cubicBezTo>
                    <a:pt x="28" y="232"/>
                    <a:pt x="25" y="232"/>
                    <a:pt x="23" y="233"/>
                  </a:cubicBezTo>
                  <a:cubicBezTo>
                    <a:pt x="19" y="234"/>
                    <a:pt x="16" y="232"/>
                    <a:pt x="14" y="229"/>
                  </a:cubicBezTo>
                  <a:cubicBezTo>
                    <a:pt x="10" y="226"/>
                    <a:pt x="8" y="220"/>
                    <a:pt x="2" y="219"/>
                  </a:cubicBezTo>
                  <a:cubicBezTo>
                    <a:pt x="0" y="218"/>
                    <a:pt x="0" y="214"/>
                    <a:pt x="0" y="211"/>
                  </a:cubicBezTo>
                  <a:cubicBezTo>
                    <a:pt x="2" y="209"/>
                    <a:pt x="2" y="205"/>
                    <a:pt x="5" y="203"/>
                  </a:cubicBezTo>
                  <a:cubicBezTo>
                    <a:pt x="11" y="203"/>
                    <a:pt x="12" y="199"/>
                    <a:pt x="12" y="194"/>
                  </a:cubicBezTo>
                  <a:cubicBezTo>
                    <a:pt x="12" y="190"/>
                    <a:pt x="12" y="186"/>
                    <a:pt x="17" y="184"/>
                  </a:cubicBezTo>
                  <a:cubicBezTo>
                    <a:pt x="22" y="182"/>
                    <a:pt x="24" y="174"/>
                    <a:pt x="21" y="169"/>
                  </a:cubicBezTo>
                  <a:cubicBezTo>
                    <a:pt x="18" y="165"/>
                    <a:pt x="17" y="160"/>
                    <a:pt x="17" y="156"/>
                  </a:cubicBezTo>
                  <a:cubicBezTo>
                    <a:pt x="19" y="153"/>
                    <a:pt x="21" y="154"/>
                    <a:pt x="24" y="154"/>
                  </a:cubicBezTo>
                  <a:cubicBezTo>
                    <a:pt x="26" y="156"/>
                    <a:pt x="28" y="155"/>
                    <a:pt x="29" y="153"/>
                  </a:cubicBezTo>
                  <a:cubicBezTo>
                    <a:pt x="31" y="151"/>
                    <a:pt x="32" y="148"/>
                    <a:pt x="33" y="145"/>
                  </a:cubicBezTo>
                  <a:cubicBezTo>
                    <a:pt x="34" y="144"/>
                    <a:pt x="36" y="143"/>
                    <a:pt x="37" y="143"/>
                  </a:cubicBezTo>
                  <a:cubicBezTo>
                    <a:pt x="42" y="140"/>
                    <a:pt x="49" y="142"/>
                    <a:pt x="49" y="135"/>
                  </a:cubicBezTo>
                  <a:cubicBezTo>
                    <a:pt x="49" y="129"/>
                    <a:pt x="42" y="130"/>
                    <a:pt x="38" y="127"/>
                  </a:cubicBezTo>
                  <a:cubicBezTo>
                    <a:pt x="38" y="125"/>
                    <a:pt x="38" y="124"/>
                    <a:pt x="39" y="122"/>
                  </a:cubicBezTo>
                  <a:cubicBezTo>
                    <a:pt x="44" y="119"/>
                    <a:pt x="41" y="114"/>
                    <a:pt x="41" y="110"/>
                  </a:cubicBezTo>
                  <a:cubicBezTo>
                    <a:pt x="42" y="106"/>
                    <a:pt x="46" y="104"/>
                    <a:pt x="48" y="102"/>
                  </a:cubicBezTo>
                  <a:cubicBezTo>
                    <a:pt x="52" y="103"/>
                    <a:pt x="56" y="106"/>
                    <a:pt x="60" y="101"/>
                  </a:cubicBezTo>
                  <a:cubicBezTo>
                    <a:pt x="61" y="101"/>
                    <a:pt x="62" y="100"/>
                    <a:pt x="64" y="99"/>
                  </a:cubicBezTo>
                  <a:cubicBezTo>
                    <a:pt x="65" y="99"/>
                    <a:pt x="66" y="99"/>
                    <a:pt x="66" y="98"/>
                  </a:cubicBezTo>
                  <a:cubicBezTo>
                    <a:pt x="67" y="96"/>
                    <a:pt x="67" y="95"/>
                    <a:pt x="68" y="93"/>
                  </a:cubicBezTo>
                  <a:cubicBezTo>
                    <a:pt x="73" y="90"/>
                    <a:pt x="71" y="86"/>
                    <a:pt x="69" y="82"/>
                  </a:cubicBezTo>
                  <a:cubicBezTo>
                    <a:pt x="69" y="77"/>
                    <a:pt x="68" y="73"/>
                    <a:pt x="73" y="70"/>
                  </a:cubicBezTo>
                  <a:cubicBezTo>
                    <a:pt x="77" y="70"/>
                    <a:pt x="78" y="68"/>
                    <a:pt x="77" y="65"/>
                  </a:cubicBezTo>
                  <a:cubicBezTo>
                    <a:pt x="76" y="62"/>
                    <a:pt x="75" y="60"/>
                    <a:pt x="72" y="59"/>
                  </a:cubicBezTo>
                  <a:cubicBezTo>
                    <a:pt x="70" y="52"/>
                    <a:pt x="72" y="46"/>
                    <a:pt x="75" y="40"/>
                  </a:cubicBezTo>
                  <a:cubicBezTo>
                    <a:pt x="75" y="36"/>
                    <a:pt x="78" y="33"/>
                    <a:pt x="77" y="29"/>
                  </a:cubicBezTo>
                  <a:cubicBezTo>
                    <a:pt x="78" y="27"/>
                    <a:pt x="78" y="25"/>
                    <a:pt x="79" y="23"/>
                  </a:cubicBezTo>
                  <a:cubicBezTo>
                    <a:pt x="83" y="22"/>
                    <a:pt x="82" y="19"/>
                    <a:pt x="81" y="16"/>
                  </a:cubicBezTo>
                  <a:cubicBezTo>
                    <a:pt x="82" y="15"/>
                    <a:pt x="83" y="14"/>
                    <a:pt x="83" y="14"/>
                  </a:cubicBezTo>
                  <a:cubicBezTo>
                    <a:pt x="87" y="14"/>
                    <a:pt x="90" y="15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6" y="6"/>
                    <a:pt x="99" y="1"/>
                    <a:pt x="106" y="8"/>
                  </a:cubicBezTo>
                  <a:cubicBezTo>
                    <a:pt x="109" y="12"/>
                    <a:pt x="111" y="8"/>
                    <a:pt x="112" y="4"/>
                  </a:cubicBezTo>
                  <a:cubicBezTo>
                    <a:pt x="112" y="3"/>
                    <a:pt x="113" y="3"/>
                    <a:pt x="113" y="3"/>
                  </a:cubicBezTo>
                  <a:cubicBezTo>
                    <a:pt x="119" y="3"/>
                    <a:pt x="125" y="4"/>
                    <a:pt x="130" y="2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5"/>
                    <a:pt x="132" y="7"/>
                    <a:pt x="135" y="7"/>
                  </a:cubicBezTo>
                  <a:cubicBezTo>
                    <a:pt x="137" y="7"/>
                    <a:pt x="138" y="6"/>
                    <a:pt x="139" y="4"/>
                  </a:cubicBezTo>
                  <a:cubicBezTo>
                    <a:pt x="141" y="2"/>
                    <a:pt x="144" y="0"/>
                    <a:pt x="147" y="2"/>
                  </a:cubicBezTo>
                  <a:cubicBezTo>
                    <a:pt x="150" y="4"/>
                    <a:pt x="153" y="4"/>
                    <a:pt x="156" y="2"/>
                  </a:cubicBezTo>
                  <a:cubicBezTo>
                    <a:pt x="157" y="3"/>
                    <a:pt x="159" y="3"/>
                    <a:pt x="160" y="3"/>
                  </a:cubicBezTo>
                  <a:cubicBezTo>
                    <a:pt x="163" y="4"/>
                    <a:pt x="165" y="3"/>
                    <a:pt x="167" y="3"/>
                  </a:cubicBezTo>
                  <a:cubicBezTo>
                    <a:pt x="169" y="5"/>
                    <a:pt x="172" y="5"/>
                    <a:pt x="175" y="5"/>
                  </a:cubicBezTo>
                  <a:cubicBezTo>
                    <a:pt x="178" y="4"/>
                    <a:pt x="181" y="4"/>
                    <a:pt x="183" y="4"/>
                  </a:cubicBezTo>
                  <a:cubicBezTo>
                    <a:pt x="188" y="6"/>
                    <a:pt x="192" y="4"/>
                    <a:pt x="197" y="5"/>
                  </a:cubicBezTo>
                  <a:cubicBezTo>
                    <a:pt x="201" y="7"/>
                    <a:pt x="204" y="10"/>
                    <a:pt x="206" y="14"/>
                  </a:cubicBezTo>
                  <a:cubicBezTo>
                    <a:pt x="206" y="17"/>
                    <a:pt x="202" y="21"/>
                    <a:pt x="207" y="25"/>
                  </a:cubicBezTo>
                  <a:cubicBezTo>
                    <a:pt x="215" y="30"/>
                    <a:pt x="220" y="38"/>
                    <a:pt x="225" y="46"/>
                  </a:cubicBezTo>
                  <a:cubicBezTo>
                    <a:pt x="227" y="47"/>
                    <a:pt x="231" y="48"/>
                    <a:pt x="228" y="52"/>
                  </a:cubicBezTo>
                  <a:cubicBezTo>
                    <a:pt x="226" y="54"/>
                    <a:pt x="223" y="55"/>
                    <a:pt x="220" y="54"/>
                  </a:cubicBezTo>
                  <a:cubicBezTo>
                    <a:pt x="217" y="53"/>
                    <a:pt x="214" y="53"/>
                    <a:pt x="210" y="52"/>
                  </a:cubicBezTo>
                  <a:cubicBezTo>
                    <a:pt x="210" y="51"/>
                    <a:pt x="210" y="49"/>
                    <a:pt x="208" y="49"/>
                  </a:cubicBezTo>
                  <a:cubicBezTo>
                    <a:pt x="208" y="49"/>
                    <a:pt x="207" y="50"/>
                    <a:pt x="207" y="50"/>
                  </a:cubicBezTo>
                  <a:cubicBezTo>
                    <a:pt x="207" y="52"/>
                    <a:pt x="209" y="52"/>
                    <a:pt x="210" y="52"/>
                  </a:cubicBezTo>
                  <a:cubicBezTo>
                    <a:pt x="203" y="56"/>
                    <a:pt x="200" y="66"/>
                    <a:pt x="191" y="65"/>
                  </a:cubicBezTo>
                  <a:cubicBezTo>
                    <a:pt x="192" y="70"/>
                    <a:pt x="195" y="70"/>
                    <a:pt x="197" y="70"/>
                  </a:cubicBezTo>
                  <a:cubicBezTo>
                    <a:pt x="205" y="72"/>
                    <a:pt x="213" y="72"/>
                    <a:pt x="221" y="71"/>
                  </a:cubicBezTo>
                  <a:cubicBezTo>
                    <a:pt x="223" y="74"/>
                    <a:pt x="223" y="78"/>
                    <a:pt x="223" y="81"/>
                  </a:cubicBezTo>
                  <a:cubicBezTo>
                    <a:pt x="221" y="82"/>
                    <a:pt x="220" y="82"/>
                    <a:pt x="219" y="82"/>
                  </a:cubicBezTo>
                  <a:cubicBezTo>
                    <a:pt x="218" y="82"/>
                    <a:pt x="218" y="81"/>
                    <a:pt x="217" y="81"/>
                  </a:cubicBezTo>
                  <a:cubicBezTo>
                    <a:pt x="217" y="80"/>
                    <a:pt x="216" y="78"/>
                    <a:pt x="215" y="78"/>
                  </a:cubicBezTo>
                  <a:cubicBezTo>
                    <a:pt x="208" y="79"/>
                    <a:pt x="202" y="82"/>
                    <a:pt x="195" y="82"/>
                  </a:cubicBezTo>
                  <a:cubicBezTo>
                    <a:pt x="193" y="83"/>
                    <a:pt x="193" y="86"/>
                    <a:pt x="195" y="87"/>
                  </a:cubicBezTo>
                  <a:cubicBezTo>
                    <a:pt x="202" y="87"/>
                    <a:pt x="205" y="98"/>
                    <a:pt x="214" y="96"/>
                  </a:cubicBezTo>
                  <a:cubicBezTo>
                    <a:pt x="215" y="95"/>
                    <a:pt x="217" y="97"/>
                    <a:pt x="216" y="98"/>
                  </a:cubicBezTo>
                  <a:cubicBezTo>
                    <a:pt x="213" y="103"/>
                    <a:pt x="225" y="106"/>
                    <a:pt x="218" y="112"/>
                  </a:cubicBezTo>
                  <a:cubicBezTo>
                    <a:pt x="217" y="112"/>
                    <a:pt x="218" y="114"/>
                    <a:pt x="219" y="114"/>
                  </a:cubicBezTo>
                  <a:cubicBezTo>
                    <a:pt x="223" y="115"/>
                    <a:pt x="226" y="120"/>
                    <a:pt x="231" y="120"/>
                  </a:cubicBezTo>
                  <a:cubicBezTo>
                    <a:pt x="231" y="121"/>
                    <a:pt x="231" y="122"/>
                    <a:pt x="232" y="123"/>
                  </a:cubicBezTo>
                  <a:cubicBezTo>
                    <a:pt x="230" y="126"/>
                    <a:pt x="231" y="128"/>
                    <a:pt x="234" y="129"/>
                  </a:cubicBezTo>
                  <a:cubicBezTo>
                    <a:pt x="236" y="131"/>
                    <a:pt x="238" y="133"/>
                    <a:pt x="240" y="135"/>
                  </a:cubicBezTo>
                  <a:cubicBezTo>
                    <a:pt x="239" y="138"/>
                    <a:pt x="240" y="140"/>
                    <a:pt x="243" y="140"/>
                  </a:cubicBezTo>
                  <a:lnTo>
                    <a:pt x="244" y="140"/>
                  </a:ln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653" y="2858"/>
              <a:ext cx="613" cy="341"/>
            </a:xfrm>
            <a:custGeom>
              <a:avLst/>
              <a:gdLst>
                <a:gd name="T0" fmla="*/ 143 w 265"/>
                <a:gd name="T1" fmla="*/ 32 h 147"/>
                <a:gd name="T2" fmla="*/ 126 w 265"/>
                <a:gd name="T3" fmla="*/ 26 h 147"/>
                <a:gd name="T4" fmla="*/ 131 w 265"/>
                <a:gd name="T5" fmla="*/ 35 h 147"/>
                <a:gd name="T6" fmla="*/ 141 w 265"/>
                <a:gd name="T7" fmla="*/ 55 h 147"/>
                <a:gd name="T8" fmla="*/ 148 w 265"/>
                <a:gd name="T9" fmla="*/ 64 h 147"/>
                <a:gd name="T10" fmla="*/ 181 w 265"/>
                <a:gd name="T11" fmla="*/ 74 h 147"/>
                <a:gd name="T12" fmla="*/ 220 w 265"/>
                <a:gd name="T13" fmla="*/ 68 h 147"/>
                <a:gd name="T14" fmla="*/ 241 w 265"/>
                <a:gd name="T15" fmla="*/ 70 h 147"/>
                <a:gd name="T16" fmla="*/ 250 w 265"/>
                <a:gd name="T17" fmla="*/ 76 h 147"/>
                <a:gd name="T18" fmla="*/ 253 w 265"/>
                <a:gd name="T19" fmla="*/ 100 h 147"/>
                <a:gd name="T20" fmla="*/ 248 w 265"/>
                <a:gd name="T21" fmla="*/ 120 h 147"/>
                <a:gd name="T22" fmla="*/ 265 w 265"/>
                <a:gd name="T23" fmla="*/ 146 h 147"/>
                <a:gd name="T24" fmla="*/ 258 w 265"/>
                <a:gd name="T25" fmla="*/ 147 h 147"/>
                <a:gd name="T26" fmla="*/ 250 w 265"/>
                <a:gd name="T27" fmla="*/ 145 h 147"/>
                <a:gd name="T28" fmla="*/ 215 w 265"/>
                <a:gd name="T29" fmla="*/ 133 h 147"/>
                <a:gd name="T30" fmla="*/ 176 w 265"/>
                <a:gd name="T31" fmla="*/ 117 h 147"/>
                <a:gd name="T32" fmla="*/ 122 w 265"/>
                <a:gd name="T33" fmla="*/ 122 h 147"/>
                <a:gd name="T34" fmla="*/ 66 w 265"/>
                <a:gd name="T35" fmla="*/ 114 h 147"/>
                <a:gd name="T36" fmla="*/ 27 w 265"/>
                <a:gd name="T37" fmla="*/ 111 h 147"/>
                <a:gd name="T38" fmla="*/ 3 w 265"/>
                <a:gd name="T39" fmla="*/ 99 h 147"/>
                <a:gd name="T40" fmla="*/ 24 w 265"/>
                <a:gd name="T41" fmla="*/ 86 h 147"/>
                <a:gd name="T42" fmla="*/ 17 w 265"/>
                <a:gd name="T43" fmla="*/ 49 h 147"/>
                <a:gd name="T44" fmla="*/ 34 w 265"/>
                <a:gd name="T45" fmla="*/ 42 h 147"/>
                <a:gd name="T46" fmla="*/ 47 w 265"/>
                <a:gd name="T47" fmla="*/ 34 h 147"/>
                <a:gd name="T48" fmla="*/ 59 w 265"/>
                <a:gd name="T49" fmla="*/ 0 h 147"/>
                <a:gd name="T50" fmla="*/ 80 w 265"/>
                <a:gd name="T51" fmla="*/ 3 h 147"/>
                <a:gd name="T52" fmla="*/ 114 w 265"/>
                <a:gd name="T53" fmla="*/ 9 h 147"/>
                <a:gd name="T54" fmla="*/ 135 w 265"/>
                <a:gd name="T55" fmla="*/ 17 h 147"/>
                <a:gd name="T56" fmla="*/ 202 w 265"/>
                <a:gd name="T57" fmla="*/ 9 h 147"/>
                <a:gd name="T58" fmla="*/ 237 w 265"/>
                <a:gd name="T59" fmla="*/ 17 h 147"/>
                <a:gd name="T60" fmla="*/ 223 w 265"/>
                <a:gd name="T61" fmla="*/ 27 h 147"/>
                <a:gd name="T62" fmla="*/ 215 w 265"/>
                <a:gd name="T63" fmla="*/ 32 h 147"/>
                <a:gd name="T64" fmla="*/ 209 w 265"/>
                <a:gd name="T65" fmla="*/ 34 h 147"/>
                <a:gd name="T66" fmla="*/ 186 w 265"/>
                <a:gd name="T67" fmla="*/ 36 h 147"/>
                <a:gd name="T68" fmla="*/ 166 w 265"/>
                <a:gd name="T69" fmla="*/ 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5" h="147">
                  <a:moveTo>
                    <a:pt x="166" y="35"/>
                  </a:moveTo>
                  <a:cubicBezTo>
                    <a:pt x="158" y="37"/>
                    <a:pt x="151" y="34"/>
                    <a:pt x="143" y="32"/>
                  </a:cubicBezTo>
                  <a:cubicBezTo>
                    <a:pt x="139" y="30"/>
                    <a:pt x="134" y="29"/>
                    <a:pt x="130" y="26"/>
                  </a:cubicBezTo>
                  <a:cubicBezTo>
                    <a:pt x="129" y="25"/>
                    <a:pt x="127" y="24"/>
                    <a:pt x="126" y="26"/>
                  </a:cubicBezTo>
                  <a:cubicBezTo>
                    <a:pt x="126" y="26"/>
                    <a:pt x="125" y="28"/>
                    <a:pt x="126" y="29"/>
                  </a:cubicBezTo>
                  <a:cubicBezTo>
                    <a:pt x="127" y="32"/>
                    <a:pt x="127" y="35"/>
                    <a:pt x="131" y="35"/>
                  </a:cubicBezTo>
                  <a:cubicBezTo>
                    <a:pt x="137" y="35"/>
                    <a:pt x="139" y="40"/>
                    <a:pt x="140" y="44"/>
                  </a:cubicBezTo>
                  <a:cubicBezTo>
                    <a:pt x="141" y="48"/>
                    <a:pt x="141" y="52"/>
                    <a:pt x="141" y="55"/>
                  </a:cubicBezTo>
                  <a:cubicBezTo>
                    <a:pt x="141" y="58"/>
                    <a:pt x="141" y="62"/>
                    <a:pt x="145" y="63"/>
                  </a:cubicBezTo>
                  <a:cubicBezTo>
                    <a:pt x="146" y="63"/>
                    <a:pt x="147" y="63"/>
                    <a:pt x="148" y="64"/>
                  </a:cubicBezTo>
                  <a:cubicBezTo>
                    <a:pt x="151" y="68"/>
                    <a:pt x="156" y="69"/>
                    <a:pt x="160" y="72"/>
                  </a:cubicBezTo>
                  <a:cubicBezTo>
                    <a:pt x="167" y="76"/>
                    <a:pt x="174" y="77"/>
                    <a:pt x="181" y="74"/>
                  </a:cubicBezTo>
                  <a:cubicBezTo>
                    <a:pt x="187" y="72"/>
                    <a:pt x="192" y="71"/>
                    <a:pt x="198" y="73"/>
                  </a:cubicBezTo>
                  <a:cubicBezTo>
                    <a:pt x="205" y="75"/>
                    <a:pt x="213" y="74"/>
                    <a:pt x="220" y="68"/>
                  </a:cubicBezTo>
                  <a:cubicBezTo>
                    <a:pt x="222" y="66"/>
                    <a:pt x="225" y="63"/>
                    <a:pt x="229" y="65"/>
                  </a:cubicBezTo>
                  <a:cubicBezTo>
                    <a:pt x="231" y="72"/>
                    <a:pt x="231" y="72"/>
                    <a:pt x="241" y="70"/>
                  </a:cubicBezTo>
                  <a:cubicBezTo>
                    <a:pt x="242" y="71"/>
                    <a:pt x="243" y="71"/>
                    <a:pt x="244" y="72"/>
                  </a:cubicBezTo>
                  <a:cubicBezTo>
                    <a:pt x="245" y="75"/>
                    <a:pt x="247" y="75"/>
                    <a:pt x="250" y="76"/>
                  </a:cubicBezTo>
                  <a:cubicBezTo>
                    <a:pt x="255" y="77"/>
                    <a:pt x="256" y="79"/>
                    <a:pt x="254" y="84"/>
                  </a:cubicBezTo>
                  <a:cubicBezTo>
                    <a:pt x="253" y="89"/>
                    <a:pt x="254" y="95"/>
                    <a:pt x="253" y="100"/>
                  </a:cubicBezTo>
                  <a:cubicBezTo>
                    <a:pt x="252" y="106"/>
                    <a:pt x="251" y="112"/>
                    <a:pt x="250" y="118"/>
                  </a:cubicBezTo>
                  <a:cubicBezTo>
                    <a:pt x="249" y="119"/>
                    <a:pt x="248" y="120"/>
                    <a:pt x="248" y="120"/>
                  </a:cubicBezTo>
                  <a:cubicBezTo>
                    <a:pt x="249" y="128"/>
                    <a:pt x="252" y="135"/>
                    <a:pt x="259" y="138"/>
                  </a:cubicBezTo>
                  <a:cubicBezTo>
                    <a:pt x="262" y="140"/>
                    <a:pt x="265" y="142"/>
                    <a:pt x="265" y="146"/>
                  </a:cubicBezTo>
                  <a:cubicBezTo>
                    <a:pt x="265" y="146"/>
                    <a:pt x="265" y="146"/>
                    <a:pt x="265" y="146"/>
                  </a:cubicBezTo>
                  <a:cubicBezTo>
                    <a:pt x="263" y="146"/>
                    <a:pt x="260" y="145"/>
                    <a:pt x="258" y="147"/>
                  </a:cubicBezTo>
                  <a:cubicBezTo>
                    <a:pt x="257" y="147"/>
                    <a:pt x="255" y="147"/>
                    <a:pt x="254" y="147"/>
                  </a:cubicBezTo>
                  <a:cubicBezTo>
                    <a:pt x="252" y="146"/>
                    <a:pt x="251" y="146"/>
                    <a:pt x="250" y="145"/>
                  </a:cubicBezTo>
                  <a:cubicBezTo>
                    <a:pt x="247" y="137"/>
                    <a:pt x="247" y="137"/>
                    <a:pt x="239" y="138"/>
                  </a:cubicBezTo>
                  <a:cubicBezTo>
                    <a:pt x="230" y="140"/>
                    <a:pt x="223" y="135"/>
                    <a:pt x="215" y="133"/>
                  </a:cubicBezTo>
                  <a:cubicBezTo>
                    <a:pt x="205" y="129"/>
                    <a:pt x="194" y="126"/>
                    <a:pt x="184" y="120"/>
                  </a:cubicBezTo>
                  <a:cubicBezTo>
                    <a:pt x="181" y="119"/>
                    <a:pt x="179" y="118"/>
                    <a:pt x="176" y="117"/>
                  </a:cubicBezTo>
                  <a:cubicBezTo>
                    <a:pt x="168" y="111"/>
                    <a:pt x="158" y="112"/>
                    <a:pt x="150" y="117"/>
                  </a:cubicBezTo>
                  <a:cubicBezTo>
                    <a:pt x="141" y="122"/>
                    <a:pt x="132" y="126"/>
                    <a:pt x="122" y="122"/>
                  </a:cubicBezTo>
                  <a:cubicBezTo>
                    <a:pt x="106" y="118"/>
                    <a:pt x="89" y="115"/>
                    <a:pt x="72" y="113"/>
                  </a:cubicBezTo>
                  <a:cubicBezTo>
                    <a:pt x="70" y="113"/>
                    <a:pt x="68" y="112"/>
                    <a:pt x="66" y="114"/>
                  </a:cubicBezTo>
                  <a:cubicBezTo>
                    <a:pt x="57" y="122"/>
                    <a:pt x="48" y="116"/>
                    <a:pt x="39" y="113"/>
                  </a:cubicBezTo>
                  <a:cubicBezTo>
                    <a:pt x="35" y="111"/>
                    <a:pt x="31" y="111"/>
                    <a:pt x="27" y="111"/>
                  </a:cubicBezTo>
                  <a:cubicBezTo>
                    <a:pt x="18" y="113"/>
                    <a:pt x="10" y="110"/>
                    <a:pt x="2" y="108"/>
                  </a:cubicBezTo>
                  <a:cubicBezTo>
                    <a:pt x="1" y="104"/>
                    <a:pt x="0" y="100"/>
                    <a:pt x="3" y="99"/>
                  </a:cubicBezTo>
                  <a:cubicBezTo>
                    <a:pt x="10" y="95"/>
                    <a:pt x="17" y="92"/>
                    <a:pt x="23" y="86"/>
                  </a:cubicBezTo>
                  <a:cubicBezTo>
                    <a:pt x="23" y="86"/>
                    <a:pt x="23" y="86"/>
                    <a:pt x="24" y="86"/>
                  </a:cubicBezTo>
                  <a:cubicBezTo>
                    <a:pt x="29" y="84"/>
                    <a:pt x="32" y="78"/>
                    <a:pt x="27" y="74"/>
                  </a:cubicBezTo>
                  <a:cubicBezTo>
                    <a:pt x="19" y="67"/>
                    <a:pt x="19" y="58"/>
                    <a:pt x="17" y="49"/>
                  </a:cubicBezTo>
                  <a:cubicBezTo>
                    <a:pt x="15" y="38"/>
                    <a:pt x="19" y="35"/>
                    <a:pt x="30" y="40"/>
                  </a:cubicBezTo>
                  <a:cubicBezTo>
                    <a:pt x="31" y="40"/>
                    <a:pt x="33" y="41"/>
                    <a:pt x="34" y="42"/>
                  </a:cubicBezTo>
                  <a:cubicBezTo>
                    <a:pt x="36" y="43"/>
                    <a:pt x="38" y="42"/>
                    <a:pt x="39" y="41"/>
                  </a:cubicBezTo>
                  <a:cubicBezTo>
                    <a:pt x="40" y="37"/>
                    <a:pt x="44" y="37"/>
                    <a:pt x="47" y="34"/>
                  </a:cubicBezTo>
                  <a:cubicBezTo>
                    <a:pt x="51" y="31"/>
                    <a:pt x="53" y="26"/>
                    <a:pt x="52" y="21"/>
                  </a:cubicBezTo>
                  <a:cubicBezTo>
                    <a:pt x="48" y="11"/>
                    <a:pt x="53" y="6"/>
                    <a:pt x="59" y="0"/>
                  </a:cubicBezTo>
                  <a:cubicBezTo>
                    <a:pt x="64" y="1"/>
                    <a:pt x="69" y="4"/>
                    <a:pt x="75" y="1"/>
                  </a:cubicBezTo>
                  <a:cubicBezTo>
                    <a:pt x="77" y="0"/>
                    <a:pt x="79" y="1"/>
                    <a:pt x="80" y="3"/>
                  </a:cubicBezTo>
                  <a:cubicBezTo>
                    <a:pt x="83" y="10"/>
                    <a:pt x="88" y="10"/>
                    <a:pt x="94" y="9"/>
                  </a:cubicBezTo>
                  <a:cubicBezTo>
                    <a:pt x="101" y="7"/>
                    <a:pt x="107" y="8"/>
                    <a:pt x="114" y="9"/>
                  </a:cubicBezTo>
                  <a:cubicBezTo>
                    <a:pt x="120" y="11"/>
                    <a:pt x="124" y="12"/>
                    <a:pt x="127" y="18"/>
                  </a:cubicBezTo>
                  <a:cubicBezTo>
                    <a:pt x="129" y="22"/>
                    <a:pt x="133" y="20"/>
                    <a:pt x="135" y="17"/>
                  </a:cubicBezTo>
                  <a:cubicBezTo>
                    <a:pt x="140" y="8"/>
                    <a:pt x="148" y="9"/>
                    <a:pt x="157" y="9"/>
                  </a:cubicBezTo>
                  <a:cubicBezTo>
                    <a:pt x="172" y="10"/>
                    <a:pt x="187" y="9"/>
                    <a:pt x="202" y="9"/>
                  </a:cubicBezTo>
                  <a:cubicBezTo>
                    <a:pt x="205" y="9"/>
                    <a:pt x="208" y="10"/>
                    <a:pt x="212" y="9"/>
                  </a:cubicBezTo>
                  <a:cubicBezTo>
                    <a:pt x="222" y="6"/>
                    <a:pt x="229" y="11"/>
                    <a:pt x="237" y="17"/>
                  </a:cubicBezTo>
                  <a:cubicBezTo>
                    <a:pt x="232" y="19"/>
                    <a:pt x="227" y="18"/>
                    <a:pt x="227" y="24"/>
                  </a:cubicBezTo>
                  <a:cubicBezTo>
                    <a:pt x="228" y="27"/>
                    <a:pt x="225" y="27"/>
                    <a:pt x="223" y="27"/>
                  </a:cubicBezTo>
                  <a:cubicBezTo>
                    <a:pt x="217" y="26"/>
                    <a:pt x="216" y="27"/>
                    <a:pt x="220" y="34"/>
                  </a:cubicBezTo>
                  <a:cubicBezTo>
                    <a:pt x="217" y="35"/>
                    <a:pt x="217" y="33"/>
                    <a:pt x="215" y="32"/>
                  </a:cubicBezTo>
                  <a:cubicBezTo>
                    <a:pt x="214" y="29"/>
                    <a:pt x="212" y="29"/>
                    <a:pt x="211" y="32"/>
                  </a:cubicBezTo>
                  <a:cubicBezTo>
                    <a:pt x="210" y="33"/>
                    <a:pt x="212" y="36"/>
                    <a:pt x="209" y="34"/>
                  </a:cubicBezTo>
                  <a:cubicBezTo>
                    <a:pt x="199" y="27"/>
                    <a:pt x="200" y="27"/>
                    <a:pt x="191" y="36"/>
                  </a:cubicBezTo>
                  <a:cubicBezTo>
                    <a:pt x="189" y="36"/>
                    <a:pt x="188" y="36"/>
                    <a:pt x="186" y="36"/>
                  </a:cubicBezTo>
                  <a:cubicBezTo>
                    <a:pt x="181" y="35"/>
                    <a:pt x="177" y="35"/>
                    <a:pt x="172" y="34"/>
                  </a:cubicBezTo>
                  <a:cubicBezTo>
                    <a:pt x="170" y="32"/>
                    <a:pt x="168" y="34"/>
                    <a:pt x="166" y="3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229" y="1949"/>
              <a:ext cx="366" cy="487"/>
            </a:xfrm>
            <a:custGeom>
              <a:avLst/>
              <a:gdLst>
                <a:gd name="T0" fmla="*/ 100 w 158"/>
                <a:gd name="T1" fmla="*/ 0 h 210"/>
                <a:gd name="T2" fmla="*/ 97 w 158"/>
                <a:gd name="T3" fmla="*/ 10 h 210"/>
                <a:gd name="T4" fmla="*/ 95 w 158"/>
                <a:gd name="T5" fmla="*/ 27 h 210"/>
                <a:gd name="T6" fmla="*/ 99 w 158"/>
                <a:gd name="T7" fmla="*/ 45 h 210"/>
                <a:gd name="T8" fmla="*/ 99 w 158"/>
                <a:gd name="T9" fmla="*/ 49 h 210"/>
                <a:gd name="T10" fmla="*/ 108 w 158"/>
                <a:gd name="T11" fmla="*/ 73 h 210"/>
                <a:gd name="T12" fmla="*/ 114 w 158"/>
                <a:gd name="T13" fmla="*/ 76 h 210"/>
                <a:gd name="T14" fmla="*/ 158 w 158"/>
                <a:gd name="T15" fmla="*/ 81 h 210"/>
                <a:gd name="T16" fmla="*/ 157 w 158"/>
                <a:gd name="T17" fmla="*/ 88 h 210"/>
                <a:gd name="T18" fmla="*/ 155 w 158"/>
                <a:gd name="T19" fmla="*/ 91 h 210"/>
                <a:gd name="T20" fmla="*/ 147 w 158"/>
                <a:gd name="T21" fmla="*/ 96 h 210"/>
                <a:gd name="T22" fmla="*/ 146 w 158"/>
                <a:gd name="T23" fmla="*/ 107 h 210"/>
                <a:gd name="T24" fmla="*/ 143 w 158"/>
                <a:gd name="T25" fmla="*/ 117 h 210"/>
                <a:gd name="T26" fmla="*/ 136 w 158"/>
                <a:gd name="T27" fmla="*/ 123 h 210"/>
                <a:gd name="T28" fmla="*/ 133 w 158"/>
                <a:gd name="T29" fmla="*/ 124 h 210"/>
                <a:gd name="T30" fmla="*/ 135 w 158"/>
                <a:gd name="T31" fmla="*/ 132 h 210"/>
                <a:gd name="T32" fmla="*/ 138 w 158"/>
                <a:gd name="T33" fmla="*/ 138 h 210"/>
                <a:gd name="T34" fmla="*/ 138 w 158"/>
                <a:gd name="T35" fmla="*/ 146 h 210"/>
                <a:gd name="T36" fmla="*/ 146 w 158"/>
                <a:gd name="T37" fmla="*/ 150 h 210"/>
                <a:gd name="T38" fmla="*/ 150 w 158"/>
                <a:gd name="T39" fmla="*/ 154 h 210"/>
                <a:gd name="T40" fmla="*/ 144 w 158"/>
                <a:gd name="T41" fmla="*/ 171 h 210"/>
                <a:gd name="T42" fmla="*/ 141 w 158"/>
                <a:gd name="T43" fmla="*/ 180 h 210"/>
                <a:gd name="T44" fmla="*/ 133 w 158"/>
                <a:gd name="T45" fmla="*/ 195 h 210"/>
                <a:gd name="T46" fmla="*/ 128 w 158"/>
                <a:gd name="T47" fmla="*/ 199 h 210"/>
                <a:gd name="T48" fmla="*/ 122 w 158"/>
                <a:gd name="T49" fmla="*/ 195 h 210"/>
                <a:gd name="T50" fmla="*/ 116 w 158"/>
                <a:gd name="T51" fmla="*/ 168 h 210"/>
                <a:gd name="T52" fmla="*/ 107 w 158"/>
                <a:gd name="T53" fmla="*/ 170 h 210"/>
                <a:gd name="T54" fmla="*/ 55 w 158"/>
                <a:gd name="T55" fmla="*/ 193 h 210"/>
                <a:gd name="T56" fmla="*/ 28 w 158"/>
                <a:gd name="T57" fmla="*/ 207 h 210"/>
                <a:gd name="T58" fmla="*/ 19 w 158"/>
                <a:gd name="T59" fmla="*/ 201 h 210"/>
                <a:gd name="T60" fmla="*/ 18 w 158"/>
                <a:gd name="T61" fmla="*/ 177 h 210"/>
                <a:gd name="T62" fmla="*/ 6 w 158"/>
                <a:gd name="T63" fmla="*/ 159 h 210"/>
                <a:gd name="T64" fmla="*/ 0 w 158"/>
                <a:gd name="T65" fmla="*/ 154 h 210"/>
                <a:gd name="T66" fmla="*/ 4 w 158"/>
                <a:gd name="T67" fmla="*/ 139 h 210"/>
                <a:gd name="T68" fmla="*/ 10 w 158"/>
                <a:gd name="T69" fmla="*/ 123 h 210"/>
                <a:gd name="T70" fmla="*/ 20 w 158"/>
                <a:gd name="T71" fmla="*/ 108 h 210"/>
                <a:gd name="T72" fmla="*/ 32 w 158"/>
                <a:gd name="T73" fmla="*/ 93 h 210"/>
                <a:gd name="T74" fmla="*/ 57 w 158"/>
                <a:gd name="T75" fmla="*/ 69 h 210"/>
                <a:gd name="T76" fmla="*/ 72 w 158"/>
                <a:gd name="T77" fmla="*/ 50 h 210"/>
                <a:gd name="T78" fmla="*/ 76 w 158"/>
                <a:gd name="T79" fmla="*/ 46 h 210"/>
                <a:gd name="T80" fmla="*/ 71 w 158"/>
                <a:gd name="T81" fmla="*/ 22 h 210"/>
                <a:gd name="T82" fmla="*/ 88 w 158"/>
                <a:gd name="T83" fmla="*/ 3 h 210"/>
                <a:gd name="T84" fmla="*/ 100 w 158"/>
                <a:gd name="T8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210">
                  <a:moveTo>
                    <a:pt x="100" y="0"/>
                  </a:moveTo>
                  <a:cubicBezTo>
                    <a:pt x="102" y="5"/>
                    <a:pt x="98" y="7"/>
                    <a:pt x="97" y="10"/>
                  </a:cubicBezTo>
                  <a:cubicBezTo>
                    <a:pt x="93" y="16"/>
                    <a:pt x="92" y="21"/>
                    <a:pt x="95" y="27"/>
                  </a:cubicBezTo>
                  <a:cubicBezTo>
                    <a:pt x="98" y="33"/>
                    <a:pt x="100" y="39"/>
                    <a:pt x="99" y="45"/>
                  </a:cubicBezTo>
                  <a:cubicBezTo>
                    <a:pt x="99" y="47"/>
                    <a:pt x="99" y="48"/>
                    <a:pt x="99" y="49"/>
                  </a:cubicBezTo>
                  <a:cubicBezTo>
                    <a:pt x="107" y="55"/>
                    <a:pt x="105" y="65"/>
                    <a:pt x="108" y="73"/>
                  </a:cubicBezTo>
                  <a:cubicBezTo>
                    <a:pt x="109" y="76"/>
                    <a:pt x="110" y="77"/>
                    <a:pt x="114" y="76"/>
                  </a:cubicBezTo>
                  <a:cubicBezTo>
                    <a:pt x="129" y="72"/>
                    <a:pt x="144" y="75"/>
                    <a:pt x="158" y="81"/>
                  </a:cubicBezTo>
                  <a:cubicBezTo>
                    <a:pt x="158" y="83"/>
                    <a:pt x="157" y="86"/>
                    <a:pt x="157" y="88"/>
                  </a:cubicBezTo>
                  <a:cubicBezTo>
                    <a:pt x="156" y="89"/>
                    <a:pt x="155" y="91"/>
                    <a:pt x="155" y="91"/>
                  </a:cubicBezTo>
                  <a:cubicBezTo>
                    <a:pt x="151" y="90"/>
                    <a:pt x="148" y="90"/>
                    <a:pt x="147" y="96"/>
                  </a:cubicBezTo>
                  <a:cubicBezTo>
                    <a:pt x="147" y="99"/>
                    <a:pt x="145" y="103"/>
                    <a:pt x="146" y="107"/>
                  </a:cubicBezTo>
                  <a:cubicBezTo>
                    <a:pt x="147" y="111"/>
                    <a:pt x="144" y="114"/>
                    <a:pt x="143" y="117"/>
                  </a:cubicBezTo>
                  <a:cubicBezTo>
                    <a:pt x="141" y="120"/>
                    <a:pt x="140" y="122"/>
                    <a:pt x="136" y="123"/>
                  </a:cubicBezTo>
                  <a:cubicBezTo>
                    <a:pt x="135" y="123"/>
                    <a:pt x="134" y="123"/>
                    <a:pt x="133" y="124"/>
                  </a:cubicBezTo>
                  <a:cubicBezTo>
                    <a:pt x="132" y="127"/>
                    <a:pt x="140" y="129"/>
                    <a:pt x="135" y="132"/>
                  </a:cubicBezTo>
                  <a:cubicBezTo>
                    <a:pt x="130" y="137"/>
                    <a:pt x="135" y="137"/>
                    <a:pt x="138" y="138"/>
                  </a:cubicBezTo>
                  <a:cubicBezTo>
                    <a:pt x="140" y="140"/>
                    <a:pt x="138" y="143"/>
                    <a:pt x="138" y="146"/>
                  </a:cubicBezTo>
                  <a:cubicBezTo>
                    <a:pt x="139" y="152"/>
                    <a:pt x="139" y="153"/>
                    <a:pt x="146" y="150"/>
                  </a:cubicBezTo>
                  <a:cubicBezTo>
                    <a:pt x="150" y="149"/>
                    <a:pt x="152" y="151"/>
                    <a:pt x="150" y="154"/>
                  </a:cubicBezTo>
                  <a:cubicBezTo>
                    <a:pt x="148" y="159"/>
                    <a:pt x="151" y="167"/>
                    <a:pt x="144" y="171"/>
                  </a:cubicBezTo>
                  <a:cubicBezTo>
                    <a:pt x="140" y="172"/>
                    <a:pt x="141" y="178"/>
                    <a:pt x="141" y="180"/>
                  </a:cubicBezTo>
                  <a:cubicBezTo>
                    <a:pt x="143" y="188"/>
                    <a:pt x="138" y="191"/>
                    <a:pt x="133" y="195"/>
                  </a:cubicBezTo>
                  <a:cubicBezTo>
                    <a:pt x="131" y="196"/>
                    <a:pt x="130" y="197"/>
                    <a:pt x="128" y="199"/>
                  </a:cubicBezTo>
                  <a:cubicBezTo>
                    <a:pt x="124" y="201"/>
                    <a:pt x="121" y="199"/>
                    <a:pt x="122" y="195"/>
                  </a:cubicBezTo>
                  <a:cubicBezTo>
                    <a:pt x="124" y="185"/>
                    <a:pt x="121" y="177"/>
                    <a:pt x="116" y="168"/>
                  </a:cubicBezTo>
                  <a:cubicBezTo>
                    <a:pt x="113" y="167"/>
                    <a:pt x="110" y="168"/>
                    <a:pt x="107" y="170"/>
                  </a:cubicBezTo>
                  <a:cubicBezTo>
                    <a:pt x="91" y="181"/>
                    <a:pt x="73" y="186"/>
                    <a:pt x="55" y="193"/>
                  </a:cubicBezTo>
                  <a:cubicBezTo>
                    <a:pt x="46" y="198"/>
                    <a:pt x="37" y="203"/>
                    <a:pt x="28" y="207"/>
                  </a:cubicBezTo>
                  <a:cubicBezTo>
                    <a:pt x="20" y="210"/>
                    <a:pt x="20" y="210"/>
                    <a:pt x="19" y="201"/>
                  </a:cubicBezTo>
                  <a:cubicBezTo>
                    <a:pt x="19" y="193"/>
                    <a:pt x="18" y="185"/>
                    <a:pt x="18" y="177"/>
                  </a:cubicBezTo>
                  <a:cubicBezTo>
                    <a:pt x="19" y="168"/>
                    <a:pt x="14" y="163"/>
                    <a:pt x="6" y="159"/>
                  </a:cubicBezTo>
                  <a:cubicBezTo>
                    <a:pt x="4" y="158"/>
                    <a:pt x="1" y="158"/>
                    <a:pt x="0" y="154"/>
                  </a:cubicBezTo>
                  <a:cubicBezTo>
                    <a:pt x="0" y="149"/>
                    <a:pt x="0" y="144"/>
                    <a:pt x="4" y="139"/>
                  </a:cubicBezTo>
                  <a:cubicBezTo>
                    <a:pt x="7" y="134"/>
                    <a:pt x="9" y="129"/>
                    <a:pt x="10" y="123"/>
                  </a:cubicBezTo>
                  <a:cubicBezTo>
                    <a:pt x="11" y="117"/>
                    <a:pt x="15" y="112"/>
                    <a:pt x="20" y="108"/>
                  </a:cubicBezTo>
                  <a:cubicBezTo>
                    <a:pt x="25" y="104"/>
                    <a:pt x="29" y="99"/>
                    <a:pt x="32" y="93"/>
                  </a:cubicBezTo>
                  <a:cubicBezTo>
                    <a:pt x="37" y="82"/>
                    <a:pt x="47" y="75"/>
                    <a:pt x="57" y="69"/>
                  </a:cubicBezTo>
                  <a:cubicBezTo>
                    <a:pt x="65" y="64"/>
                    <a:pt x="70" y="58"/>
                    <a:pt x="72" y="50"/>
                  </a:cubicBezTo>
                  <a:cubicBezTo>
                    <a:pt x="73" y="49"/>
                    <a:pt x="74" y="47"/>
                    <a:pt x="76" y="46"/>
                  </a:cubicBezTo>
                  <a:cubicBezTo>
                    <a:pt x="62" y="40"/>
                    <a:pt x="70" y="30"/>
                    <a:pt x="71" y="22"/>
                  </a:cubicBezTo>
                  <a:cubicBezTo>
                    <a:pt x="71" y="12"/>
                    <a:pt x="78" y="6"/>
                    <a:pt x="88" y="3"/>
                  </a:cubicBezTo>
                  <a:cubicBezTo>
                    <a:pt x="92" y="2"/>
                    <a:pt x="96" y="0"/>
                    <a:pt x="10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889" y="2719"/>
              <a:ext cx="416" cy="320"/>
            </a:xfrm>
            <a:custGeom>
              <a:avLst/>
              <a:gdLst>
                <a:gd name="T0" fmla="*/ 177 w 180"/>
                <a:gd name="T1" fmla="*/ 129 h 138"/>
                <a:gd name="T2" fmla="*/ 166 w 180"/>
                <a:gd name="T3" fmla="*/ 129 h 138"/>
                <a:gd name="T4" fmla="*/ 159 w 180"/>
                <a:gd name="T5" fmla="*/ 134 h 138"/>
                <a:gd name="T6" fmla="*/ 155 w 180"/>
                <a:gd name="T7" fmla="*/ 137 h 138"/>
                <a:gd name="T8" fmla="*/ 149 w 180"/>
                <a:gd name="T9" fmla="*/ 137 h 138"/>
                <a:gd name="T10" fmla="*/ 95 w 180"/>
                <a:gd name="T11" fmla="*/ 123 h 138"/>
                <a:gd name="T12" fmla="*/ 70 w 180"/>
                <a:gd name="T13" fmla="*/ 114 h 138"/>
                <a:gd name="T14" fmla="*/ 43 w 180"/>
                <a:gd name="T15" fmla="*/ 111 h 138"/>
                <a:gd name="T16" fmla="*/ 21 w 180"/>
                <a:gd name="T17" fmla="*/ 109 h 138"/>
                <a:gd name="T18" fmla="*/ 18 w 180"/>
                <a:gd name="T19" fmla="*/ 108 h 138"/>
                <a:gd name="T20" fmla="*/ 10 w 180"/>
                <a:gd name="T21" fmla="*/ 87 h 138"/>
                <a:gd name="T22" fmla="*/ 9 w 180"/>
                <a:gd name="T23" fmla="*/ 74 h 138"/>
                <a:gd name="T24" fmla="*/ 14 w 180"/>
                <a:gd name="T25" fmla="*/ 65 h 138"/>
                <a:gd name="T26" fmla="*/ 15 w 180"/>
                <a:gd name="T27" fmla="*/ 62 h 138"/>
                <a:gd name="T28" fmla="*/ 12 w 180"/>
                <a:gd name="T29" fmla="*/ 36 h 138"/>
                <a:gd name="T30" fmla="*/ 15 w 180"/>
                <a:gd name="T31" fmla="*/ 33 h 138"/>
                <a:gd name="T32" fmla="*/ 34 w 180"/>
                <a:gd name="T33" fmla="*/ 32 h 138"/>
                <a:gd name="T34" fmla="*/ 47 w 180"/>
                <a:gd name="T35" fmla="*/ 12 h 138"/>
                <a:gd name="T36" fmla="*/ 48 w 180"/>
                <a:gd name="T37" fmla="*/ 11 h 138"/>
                <a:gd name="T38" fmla="*/ 60 w 180"/>
                <a:gd name="T39" fmla="*/ 3 h 138"/>
                <a:gd name="T40" fmla="*/ 64 w 180"/>
                <a:gd name="T41" fmla="*/ 4 h 138"/>
                <a:gd name="T42" fmla="*/ 82 w 180"/>
                <a:gd name="T43" fmla="*/ 12 h 138"/>
                <a:gd name="T44" fmla="*/ 106 w 180"/>
                <a:gd name="T45" fmla="*/ 20 h 138"/>
                <a:gd name="T46" fmla="*/ 116 w 180"/>
                <a:gd name="T47" fmla="*/ 23 h 138"/>
                <a:gd name="T48" fmla="*/ 136 w 180"/>
                <a:gd name="T49" fmla="*/ 24 h 138"/>
                <a:gd name="T50" fmla="*/ 149 w 180"/>
                <a:gd name="T51" fmla="*/ 28 h 138"/>
                <a:gd name="T52" fmla="*/ 153 w 180"/>
                <a:gd name="T53" fmla="*/ 34 h 138"/>
                <a:gd name="T54" fmla="*/ 163 w 180"/>
                <a:gd name="T55" fmla="*/ 53 h 138"/>
                <a:gd name="T56" fmla="*/ 178 w 180"/>
                <a:gd name="T57" fmla="*/ 63 h 138"/>
                <a:gd name="T58" fmla="*/ 174 w 180"/>
                <a:gd name="T59" fmla="*/ 76 h 138"/>
                <a:gd name="T60" fmla="*/ 166 w 180"/>
                <a:gd name="T61" fmla="*/ 89 h 138"/>
                <a:gd name="T62" fmla="*/ 161 w 180"/>
                <a:gd name="T63" fmla="*/ 96 h 138"/>
                <a:gd name="T64" fmla="*/ 165 w 180"/>
                <a:gd name="T65" fmla="*/ 104 h 138"/>
                <a:gd name="T66" fmla="*/ 172 w 180"/>
                <a:gd name="T67" fmla="*/ 113 h 138"/>
                <a:gd name="T68" fmla="*/ 177 w 180"/>
                <a:gd name="T69" fmla="*/ 12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138">
                  <a:moveTo>
                    <a:pt x="177" y="129"/>
                  </a:moveTo>
                  <a:cubicBezTo>
                    <a:pt x="173" y="128"/>
                    <a:pt x="170" y="131"/>
                    <a:pt x="166" y="129"/>
                  </a:cubicBezTo>
                  <a:cubicBezTo>
                    <a:pt x="162" y="127"/>
                    <a:pt x="159" y="128"/>
                    <a:pt x="159" y="134"/>
                  </a:cubicBezTo>
                  <a:cubicBezTo>
                    <a:pt x="159" y="136"/>
                    <a:pt x="156" y="137"/>
                    <a:pt x="155" y="137"/>
                  </a:cubicBezTo>
                  <a:cubicBezTo>
                    <a:pt x="153" y="137"/>
                    <a:pt x="151" y="138"/>
                    <a:pt x="149" y="137"/>
                  </a:cubicBezTo>
                  <a:cubicBezTo>
                    <a:pt x="130" y="136"/>
                    <a:pt x="111" y="134"/>
                    <a:pt x="95" y="123"/>
                  </a:cubicBezTo>
                  <a:cubicBezTo>
                    <a:pt x="88" y="117"/>
                    <a:pt x="79" y="115"/>
                    <a:pt x="70" y="114"/>
                  </a:cubicBezTo>
                  <a:cubicBezTo>
                    <a:pt x="61" y="114"/>
                    <a:pt x="52" y="112"/>
                    <a:pt x="43" y="111"/>
                  </a:cubicBezTo>
                  <a:cubicBezTo>
                    <a:pt x="36" y="110"/>
                    <a:pt x="28" y="112"/>
                    <a:pt x="21" y="109"/>
                  </a:cubicBezTo>
                  <a:cubicBezTo>
                    <a:pt x="20" y="108"/>
                    <a:pt x="19" y="109"/>
                    <a:pt x="18" y="108"/>
                  </a:cubicBezTo>
                  <a:cubicBezTo>
                    <a:pt x="2" y="105"/>
                    <a:pt x="0" y="99"/>
                    <a:pt x="10" y="87"/>
                  </a:cubicBezTo>
                  <a:cubicBezTo>
                    <a:pt x="17" y="79"/>
                    <a:pt x="17" y="79"/>
                    <a:pt x="9" y="74"/>
                  </a:cubicBezTo>
                  <a:cubicBezTo>
                    <a:pt x="9" y="70"/>
                    <a:pt x="11" y="67"/>
                    <a:pt x="14" y="65"/>
                  </a:cubicBezTo>
                  <a:cubicBezTo>
                    <a:pt x="15" y="65"/>
                    <a:pt x="17" y="64"/>
                    <a:pt x="15" y="62"/>
                  </a:cubicBezTo>
                  <a:cubicBezTo>
                    <a:pt x="8" y="54"/>
                    <a:pt x="9" y="45"/>
                    <a:pt x="12" y="36"/>
                  </a:cubicBezTo>
                  <a:cubicBezTo>
                    <a:pt x="12" y="33"/>
                    <a:pt x="13" y="33"/>
                    <a:pt x="15" y="33"/>
                  </a:cubicBezTo>
                  <a:cubicBezTo>
                    <a:pt x="22" y="33"/>
                    <a:pt x="28" y="32"/>
                    <a:pt x="34" y="32"/>
                  </a:cubicBezTo>
                  <a:cubicBezTo>
                    <a:pt x="44" y="29"/>
                    <a:pt x="47" y="22"/>
                    <a:pt x="47" y="12"/>
                  </a:cubicBezTo>
                  <a:cubicBezTo>
                    <a:pt x="48" y="12"/>
                    <a:pt x="48" y="12"/>
                    <a:pt x="48" y="11"/>
                  </a:cubicBezTo>
                  <a:cubicBezTo>
                    <a:pt x="50" y="0"/>
                    <a:pt x="50" y="0"/>
                    <a:pt x="60" y="3"/>
                  </a:cubicBezTo>
                  <a:cubicBezTo>
                    <a:pt x="62" y="4"/>
                    <a:pt x="63" y="4"/>
                    <a:pt x="64" y="4"/>
                  </a:cubicBezTo>
                  <a:cubicBezTo>
                    <a:pt x="73" y="2"/>
                    <a:pt x="77" y="5"/>
                    <a:pt x="82" y="12"/>
                  </a:cubicBezTo>
                  <a:cubicBezTo>
                    <a:pt x="88" y="19"/>
                    <a:pt x="96" y="24"/>
                    <a:pt x="106" y="20"/>
                  </a:cubicBezTo>
                  <a:cubicBezTo>
                    <a:pt x="111" y="18"/>
                    <a:pt x="113" y="21"/>
                    <a:pt x="116" y="23"/>
                  </a:cubicBezTo>
                  <a:cubicBezTo>
                    <a:pt x="123" y="27"/>
                    <a:pt x="128" y="32"/>
                    <a:pt x="136" y="24"/>
                  </a:cubicBezTo>
                  <a:cubicBezTo>
                    <a:pt x="139" y="20"/>
                    <a:pt x="147" y="24"/>
                    <a:pt x="149" y="28"/>
                  </a:cubicBezTo>
                  <a:cubicBezTo>
                    <a:pt x="150" y="30"/>
                    <a:pt x="151" y="33"/>
                    <a:pt x="153" y="34"/>
                  </a:cubicBezTo>
                  <a:cubicBezTo>
                    <a:pt x="159" y="39"/>
                    <a:pt x="162" y="45"/>
                    <a:pt x="163" y="53"/>
                  </a:cubicBezTo>
                  <a:cubicBezTo>
                    <a:pt x="164" y="62"/>
                    <a:pt x="171" y="63"/>
                    <a:pt x="178" y="63"/>
                  </a:cubicBezTo>
                  <a:cubicBezTo>
                    <a:pt x="180" y="68"/>
                    <a:pt x="174" y="71"/>
                    <a:pt x="174" y="76"/>
                  </a:cubicBezTo>
                  <a:cubicBezTo>
                    <a:pt x="175" y="85"/>
                    <a:pt x="175" y="86"/>
                    <a:pt x="166" y="89"/>
                  </a:cubicBezTo>
                  <a:cubicBezTo>
                    <a:pt x="162" y="90"/>
                    <a:pt x="161" y="93"/>
                    <a:pt x="161" y="96"/>
                  </a:cubicBezTo>
                  <a:cubicBezTo>
                    <a:pt x="161" y="100"/>
                    <a:pt x="160" y="103"/>
                    <a:pt x="165" y="104"/>
                  </a:cubicBezTo>
                  <a:cubicBezTo>
                    <a:pt x="170" y="105"/>
                    <a:pt x="171" y="109"/>
                    <a:pt x="172" y="113"/>
                  </a:cubicBezTo>
                  <a:cubicBezTo>
                    <a:pt x="174" y="118"/>
                    <a:pt x="175" y="123"/>
                    <a:pt x="177" y="129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259" y="2788"/>
              <a:ext cx="530" cy="320"/>
            </a:xfrm>
            <a:custGeom>
              <a:avLst/>
              <a:gdLst>
                <a:gd name="T0" fmla="*/ 17 w 229"/>
                <a:gd name="T1" fmla="*/ 99 h 138"/>
                <a:gd name="T2" fmla="*/ 12 w 229"/>
                <a:gd name="T3" fmla="*/ 83 h 138"/>
                <a:gd name="T4" fmla="*/ 5 w 229"/>
                <a:gd name="T5" fmla="*/ 74 h 138"/>
                <a:gd name="T6" fmla="*/ 1 w 229"/>
                <a:gd name="T7" fmla="*/ 66 h 138"/>
                <a:gd name="T8" fmla="*/ 6 w 229"/>
                <a:gd name="T9" fmla="*/ 59 h 138"/>
                <a:gd name="T10" fmla="*/ 14 w 229"/>
                <a:gd name="T11" fmla="*/ 46 h 138"/>
                <a:gd name="T12" fmla="*/ 18 w 229"/>
                <a:gd name="T13" fmla="*/ 33 h 138"/>
                <a:gd name="T14" fmla="*/ 23 w 229"/>
                <a:gd name="T15" fmla="*/ 31 h 138"/>
                <a:gd name="T16" fmla="*/ 34 w 229"/>
                <a:gd name="T17" fmla="*/ 33 h 138"/>
                <a:gd name="T18" fmla="*/ 41 w 229"/>
                <a:gd name="T19" fmla="*/ 35 h 138"/>
                <a:gd name="T20" fmla="*/ 60 w 229"/>
                <a:gd name="T21" fmla="*/ 38 h 138"/>
                <a:gd name="T22" fmla="*/ 73 w 229"/>
                <a:gd name="T23" fmla="*/ 34 h 138"/>
                <a:gd name="T24" fmla="*/ 85 w 229"/>
                <a:gd name="T25" fmla="*/ 38 h 138"/>
                <a:gd name="T26" fmla="*/ 117 w 229"/>
                <a:gd name="T27" fmla="*/ 38 h 138"/>
                <a:gd name="T28" fmla="*/ 124 w 229"/>
                <a:gd name="T29" fmla="*/ 40 h 138"/>
                <a:gd name="T30" fmla="*/ 143 w 229"/>
                <a:gd name="T31" fmla="*/ 34 h 138"/>
                <a:gd name="T32" fmla="*/ 148 w 229"/>
                <a:gd name="T33" fmla="*/ 26 h 138"/>
                <a:gd name="T34" fmla="*/ 152 w 229"/>
                <a:gd name="T35" fmla="*/ 17 h 138"/>
                <a:gd name="T36" fmla="*/ 180 w 229"/>
                <a:gd name="T37" fmla="*/ 5 h 138"/>
                <a:gd name="T38" fmla="*/ 183 w 229"/>
                <a:gd name="T39" fmla="*/ 10 h 138"/>
                <a:gd name="T40" fmla="*/ 211 w 229"/>
                <a:gd name="T41" fmla="*/ 22 h 138"/>
                <a:gd name="T42" fmla="*/ 221 w 229"/>
                <a:gd name="T43" fmla="*/ 23 h 138"/>
                <a:gd name="T44" fmla="*/ 229 w 229"/>
                <a:gd name="T45" fmla="*/ 30 h 138"/>
                <a:gd name="T46" fmla="*/ 222 w 229"/>
                <a:gd name="T47" fmla="*/ 51 h 138"/>
                <a:gd name="T48" fmla="*/ 217 w 229"/>
                <a:gd name="T49" fmla="*/ 64 h 138"/>
                <a:gd name="T50" fmla="*/ 209 w 229"/>
                <a:gd name="T51" fmla="*/ 71 h 138"/>
                <a:gd name="T52" fmla="*/ 204 w 229"/>
                <a:gd name="T53" fmla="*/ 72 h 138"/>
                <a:gd name="T54" fmla="*/ 200 w 229"/>
                <a:gd name="T55" fmla="*/ 70 h 138"/>
                <a:gd name="T56" fmla="*/ 187 w 229"/>
                <a:gd name="T57" fmla="*/ 79 h 138"/>
                <a:gd name="T58" fmla="*/ 197 w 229"/>
                <a:gd name="T59" fmla="*/ 104 h 138"/>
                <a:gd name="T60" fmla="*/ 194 w 229"/>
                <a:gd name="T61" fmla="*/ 116 h 138"/>
                <a:gd name="T62" fmla="*/ 193 w 229"/>
                <a:gd name="T63" fmla="*/ 116 h 138"/>
                <a:gd name="T64" fmla="*/ 173 w 229"/>
                <a:gd name="T65" fmla="*/ 129 h 138"/>
                <a:gd name="T66" fmla="*/ 172 w 229"/>
                <a:gd name="T67" fmla="*/ 138 h 138"/>
                <a:gd name="T68" fmla="*/ 165 w 229"/>
                <a:gd name="T69" fmla="*/ 136 h 138"/>
                <a:gd name="T70" fmla="*/ 163 w 229"/>
                <a:gd name="T71" fmla="*/ 129 h 138"/>
                <a:gd name="T72" fmla="*/ 161 w 229"/>
                <a:gd name="T73" fmla="*/ 115 h 138"/>
                <a:gd name="T74" fmla="*/ 155 w 229"/>
                <a:gd name="T75" fmla="*/ 106 h 138"/>
                <a:gd name="T76" fmla="*/ 140 w 229"/>
                <a:gd name="T77" fmla="*/ 93 h 138"/>
                <a:gd name="T78" fmla="*/ 137 w 229"/>
                <a:gd name="T79" fmla="*/ 89 h 138"/>
                <a:gd name="T80" fmla="*/ 117 w 229"/>
                <a:gd name="T81" fmla="*/ 95 h 138"/>
                <a:gd name="T82" fmla="*/ 115 w 229"/>
                <a:gd name="T83" fmla="*/ 96 h 138"/>
                <a:gd name="T84" fmla="*/ 107 w 229"/>
                <a:gd name="T85" fmla="*/ 114 h 138"/>
                <a:gd name="T86" fmla="*/ 67 w 229"/>
                <a:gd name="T87" fmla="*/ 105 h 138"/>
                <a:gd name="T88" fmla="*/ 48 w 229"/>
                <a:gd name="T89" fmla="*/ 100 h 138"/>
                <a:gd name="T90" fmla="*/ 37 w 229"/>
                <a:gd name="T91" fmla="*/ 104 h 138"/>
                <a:gd name="T92" fmla="*/ 36 w 229"/>
                <a:gd name="T93" fmla="*/ 106 h 138"/>
                <a:gd name="T94" fmla="*/ 18 w 229"/>
                <a:gd name="T95" fmla="*/ 102 h 138"/>
                <a:gd name="T96" fmla="*/ 17 w 229"/>
                <a:gd name="T97" fmla="*/ 9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" h="138">
                  <a:moveTo>
                    <a:pt x="17" y="99"/>
                  </a:moveTo>
                  <a:cubicBezTo>
                    <a:pt x="15" y="93"/>
                    <a:pt x="14" y="88"/>
                    <a:pt x="12" y="83"/>
                  </a:cubicBezTo>
                  <a:cubicBezTo>
                    <a:pt x="11" y="79"/>
                    <a:pt x="10" y="75"/>
                    <a:pt x="5" y="74"/>
                  </a:cubicBezTo>
                  <a:cubicBezTo>
                    <a:pt x="0" y="73"/>
                    <a:pt x="1" y="70"/>
                    <a:pt x="1" y="66"/>
                  </a:cubicBezTo>
                  <a:cubicBezTo>
                    <a:pt x="1" y="63"/>
                    <a:pt x="2" y="60"/>
                    <a:pt x="6" y="59"/>
                  </a:cubicBezTo>
                  <a:cubicBezTo>
                    <a:pt x="15" y="56"/>
                    <a:pt x="15" y="55"/>
                    <a:pt x="14" y="46"/>
                  </a:cubicBezTo>
                  <a:cubicBezTo>
                    <a:pt x="14" y="41"/>
                    <a:pt x="20" y="38"/>
                    <a:pt x="18" y="33"/>
                  </a:cubicBezTo>
                  <a:cubicBezTo>
                    <a:pt x="19" y="30"/>
                    <a:pt x="21" y="29"/>
                    <a:pt x="23" y="31"/>
                  </a:cubicBezTo>
                  <a:cubicBezTo>
                    <a:pt x="26" y="34"/>
                    <a:pt x="29" y="35"/>
                    <a:pt x="34" y="33"/>
                  </a:cubicBezTo>
                  <a:cubicBezTo>
                    <a:pt x="37" y="31"/>
                    <a:pt x="38" y="33"/>
                    <a:pt x="41" y="35"/>
                  </a:cubicBezTo>
                  <a:cubicBezTo>
                    <a:pt x="46" y="38"/>
                    <a:pt x="53" y="39"/>
                    <a:pt x="60" y="38"/>
                  </a:cubicBezTo>
                  <a:cubicBezTo>
                    <a:pt x="65" y="37"/>
                    <a:pt x="68" y="30"/>
                    <a:pt x="73" y="34"/>
                  </a:cubicBezTo>
                  <a:cubicBezTo>
                    <a:pt x="77" y="37"/>
                    <a:pt x="81" y="36"/>
                    <a:pt x="85" y="38"/>
                  </a:cubicBezTo>
                  <a:cubicBezTo>
                    <a:pt x="96" y="42"/>
                    <a:pt x="106" y="43"/>
                    <a:pt x="117" y="38"/>
                  </a:cubicBezTo>
                  <a:cubicBezTo>
                    <a:pt x="120" y="36"/>
                    <a:pt x="122" y="38"/>
                    <a:pt x="124" y="40"/>
                  </a:cubicBezTo>
                  <a:cubicBezTo>
                    <a:pt x="134" y="46"/>
                    <a:pt x="139" y="45"/>
                    <a:pt x="143" y="34"/>
                  </a:cubicBezTo>
                  <a:cubicBezTo>
                    <a:pt x="144" y="31"/>
                    <a:pt x="144" y="28"/>
                    <a:pt x="148" y="26"/>
                  </a:cubicBezTo>
                  <a:cubicBezTo>
                    <a:pt x="152" y="25"/>
                    <a:pt x="151" y="21"/>
                    <a:pt x="152" y="17"/>
                  </a:cubicBezTo>
                  <a:cubicBezTo>
                    <a:pt x="154" y="7"/>
                    <a:pt x="171" y="0"/>
                    <a:pt x="180" y="5"/>
                  </a:cubicBezTo>
                  <a:cubicBezTo>
                    <a:pt x="182" y="6"/>
                    <a:pt x="182" y="8"/>
                    <a:pt x="183" y="10"/>
                  </a:cubicBezTo>
                  <a:cubicBezTo>
                    <a:pt x="189" y="26"/>
                    <a:pt x="195" y="28"/>
                    <a:pt x="211" y="22"/>
                  </a:cubicBezTo>
                  <a:cubicBezTo>
                    <a:pt x="215" y="20"/>
                    <a:pt x="218" y="21"/>
                    <a:pt x="221" y="23"/>
                  </a:cubicBezTo>
                  <a:cubicBezTo>
                    <a:pt x="224" y="26"/>
                    <a:pt x="226" y="28"/>
                    <a:pt x="229" y="30"/>
                  </a:cubicBezTo>
                  <a:cubicBezTo>
                    <a:pt x="223" y="36"/>
                    <a:pt x="218" y="41"/>
                    <a:pt x="222" y="51"/>
                  </a:cubicBezTo>
                  <a:cubicBezTo>
                    <a:pt x="223" y="56"/>
                    <a:pt x="221" y="61"/>
                    <a:pt x="217" y="64"/>
                  </a:cubicBezTo>
                  <a:cubicBezTo>
                    <a:pt x="214" y="67"/>
                    <a:pt x="210" y="67"/>
                    <a:pt x="209" y="71"/>
                  </a:cubicBezTo>
                  <a:cubicBezTo>
                    <a:pt x="208" y="72"/>
                    <a:pt x="206" y="73"/>
                    <a:pt x="204" y="72"/>
                  </a:cubicBezTo>
                  <a:cubicBezTo>
                    <a:pt x="203" y="71"/>
                    <a:pt x="201" y="70"/>
                    <a:pt x="200" y="70"/>
                  </a:cubicBezTo>
                  <a:cubicBezTo>
                    <a:pt x="189" y="65"/>
                    <a:pt x="185" y="68"/>
                    <a:pt x="187" y="79"/>
                  </a:cubicBezTo>
                  <a:cubicBezTo>
                    <a:pt x="189" y="88"/>
                    <a:pt x="189" y="97"/>
                    <a:pt x="197" y="104"/>
                  </a:cubicBezTo>
                  <a:cubicBezTo>
                    <a:pt x="202" y="108"/>
                    <a:pt x="199" y="114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87" y="122"/>
                    <a:pt x="180" y="125"/>
                    <a:pt x="173" y="129"/>
                  </a:cubicBezTo>
                  <a:cubicBezTo>
                    <a:pt x="170" y="130"/>
                    <a:pt x="171" y="134"/>
                    <a:pt x="172" y="138"/>
                  </a:cubicBezTo>
                  <a:cubicBezTo>
                    <a:pt x="170" y="137"/>
                    <a:pt x="167" y="136"/>
                    <a:pt x="165" y="136"/>
                  </a:cubicBezTo>
                  <a:cubicBezTo>
                    <a:pt x="167" y="133"/>
                    <a:pt x="164" y="131"/>
                    <a:pt x="163" y="129"/>
                  </a:cubicBezTo>
                  <a:cubicBezTo>
                    <a:pt x="162" y="124"/>
                    <a:pt x="160" y="120"/>
                    <a:pt x="161" y="115"/>
                  </a:cubicBezTo>
                  <a:cubicBezTo>
                    <a:pt x="163" y="107"/>
                    <a:pt x="162" y="107"/>
                    <a:pt x="155" y="106"/>
                  </a:cubicBezTo>
                  <a:cubicBezTo>
                    <a:pt x="143" y="105"/>
                    <a:pt x="143" y="105"/>
                    <a:pt x="140" y="93"/>
                  </a:cubicBezTo>
                  <a:cubicBezTo>
                    <a:pt x="140" y="91"/>
                    <a:pt x="140" y="90"/>
                    <a:pt x="137" y="89"/>
                  </a:cubicBezTo>
                  <a:cubicBezTo>
                    <a:pt x="132" y="93"/>
                    <a:pt x="125" y="96"/>
                    <a:pt x="117" y="95"/>
                  </a:cubicBezTo>
                  <a:cubicBezTo>
                    <a:pt x="117" y="95"/>
                    <a:pt x="115" y="96"/>
                    <a:pt x="115" y="96"/>
                  </a:cubicBezTo>
                  <a:cubicBezTo>
                    <a:pt x="114" y="103"/>
                    <a:pt x="106" y="107"/>
                    <a:pt x="107" y="114"/>
                  </a:cubicBezTo>
                  <a:cubicBezTo>
                    <a:pt x="94" y="110"/>
                    <a:pt x="81" y="107"/>
                    <a:pt x="67" y="105"/>
                  </a:cubicBezTo>
                  <a:cubicBezTo>
                    <a:pt x="61" y="104"/>
                    <a:pt x="55" y="100"/>
                    <a:pt x="48" y="100"/>
                  </a:cubicBezTo>
                  <a:cubicBezTo>
                    <a:pt x="44" y="100"/>
                    <a:pt x="39" y="98"/>
                    <a:pt x="37" y="104"/>
                  </a:cubicBezTo>
                  <a:cubicBezTo>
                    <a:pt x="37" y="105"/>
                    <a:pt x="36" y="106"/>
                    <a:pt x="36" y="106"/>
                  </a:cubicBezTo>
                  <a:cubicBezTo>
                    <a:pt x="30" y="104"/>
                    <a:pt x="23" y="107"/>
                    <a:pt x="18" y="102"/>
                  </a:cubicBezTo>
                  <a:cubicBezTo>
                    <a:pt x="17" y="101"/>
                    <a:pt x="17" y="100"/>
                    <a:pt x="17" y="99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1428" y="2357"/>
              <a:ext cx="396" cy="373"/>
            </a:xfrm>
            <a:custGeom>
              <a:avLst/>
              <a:gdLst>
                <a:gd name="T0" fmla="*/ 15 w 171"/>
                <a:gd name="T1" fmla="*/ 73 h 161"/>
                <a:gd name="T2" fmla="*/ 21 w 171"/>
                <a:gd name="T3" fmla="*/ 76 h 161"/>
                <a:gd name="T4" fmla="*/ 47 w 171"/>
                <a:gd name="T5" fmla="*/ 81 h 161"/>
                <a:gd name="T6" fmla="*/ 56 w 171"/>
                <a:gd name="T7" fmla="*/ 80 h 161"/>
                <a:gd name="T8" fmla="*/ 55 w 171"/>
                <a:gd name="T9" fmla="*/ 54 h 161"/>
                <a:gd name="T10" fmla="*/ 78 w 171"/>
                <a:gd name="T11" fmla="*/ 36 h 161"/>
                <a:gd name="T12" fmla="*/ 103 w 171"/>
                <a:gd name="T13" fmla="*/ 31 h 161"/>
                <a:gd name="T14" fmla="*/ 110 w 171"/>
                <a:gd name="T15" fmla="*/ 23 h 161"/>
                <a:gd name="T16" fmla="*/ 122 w 171"/>
                <a:gd name="T17" fmla="*/ 9 h 161"/>
                <a:gd name="T18" fmla="*/ 127 w 171"/>
                <a:gd name="T19" fmla="*/ 0 h 161"/>
                <a:gd name="T20" fmla="*/ 150 w 171"/>
                <a:gd name="T21" fmla="*/ 18 h 161"/>
                <a:gd name="T22" fmla="*/ 164 w 171"/>
                <a:gd name="T23" fmla="*/ 28 h 161"/>
                <a:gd name="T24" fmla="*/ 165 w 171"/>
                <a:gd name="T25" fmla="*/ 31 h 161"/>
                <a:gd name="T26" fmla="*/ 169 w 171"/>
                <a:gd name="T27" fmla="*/ 51 h 161"/>
                <a:gd name="T28" fmla="*/ 169 w 171"/>
                <a:gd name="T29" fmla="*/ 68 h 161"/>
                <a:gd name="T30" fmla="*/ 168 w 171"/>
                <a:gd name="T31" fmla="*/ 103 h 161"/>
                <a:gd name="T32" fmla="*/ 168 w 171"/>
                <a:gd name="T33" fmla="*/ 107 h 161"/>
                <a:gd name="T34" fmla="*/ 163 w 171"/>
                <a:gd name="T35" fmla="*/ 141 h 161"/>
                <a:gd name="T36" fmla="*/ 158 w 171"/>
                <a:gd name="T37" fmla="*/ 155 h 161"/>
                <a:gd name="T38" fmla="*/ 144 w 171"/>
                <a:gd name="T39" fmla="*/ 143 h 161"/>
                <a:gd name="T40" fmla="*/ 142 w 171"/>
                <a:gd name="T41" fmla="*/ 141 h 161"/>
                <a:gd name="T42" fmla="*/ 126 w 171"/>
                <a:gd name="T43" fmla="*/ 125 h 161"/>
                <a:gd name="T44" fmla="*/ 122 w 171"/>
                <a:gd name="T45" fmla="*/ 127 h 161"/>
                <a:gd name="T46" fmla="*/ 121 w 171"/>
                <a:gd name="T47" fmla="*/ 132 h 161"/>
                <a:gd name="T48" fmla="*/ 118 w 171"/>
                <a:gd name="T49" fmla="*/ 135 h 161"/>
                <a:gd name="T50" fmla="*/ 120 w 171"/>
                <a:gd name="T51" fmla="*/ 137 h 161"/>
                <a:gd name="T52" fmla="*/ 120 w 171"/>
                <a:gd name="T53" fmla="*/ 141 h 161"/>
                <a:gd name="T54" fmla="*/ 113 w 171"/>
                <a:gd name="T55" fmla="*/ 148 h 161"/>
                <a:gd name="T56" fmla="*/ 85 w 171"/>
                <a:gd name="T57" fmla="*/ 132 h 161"/>
                <a:gd name="T58" fmla="*/ 81 w 171"/>
                <a:gd name="T59" fmla="*/ 129 h 161"/>
                <a:gd name="T60" fmla="*/ 74 w 171"/>
                <a:gd name="T61" fmla="*/ 129 h 161"/>
                <a:gd name="T62" fmla="*/ 76 w 171"/>
                <a:gd name="T63" fmla="*/ 136 h 161"/>
                <a:gd name="T64" fmla="*/ 81 w 171"/>
                <a:gd name="T65" fmla="*/ 144 h 161"/>
                <a:gd name="T66" fmla="*/ 87 w 171"/>
                <a:gd name="T67" fmla="*/ 147 h 161"/>
                <a:gd name="T68" fmla="*/ 87 w 171"/>
                <a:gd name="T69" fmla="*/ 147 h 161"/>
                <a:gd name="T70" fmla="*/ 85 w 171"/>
                <a:gd name="T71" fmla="*/ 153 h 161"/>
                <a:gd name="T72" fmla="*/ 82 w 171"/>
                <a:gd name="T73" fmla="*/ 159 h 161"/>
                <a:gd name="T74" fmla="*/ 73 w 171"/>
                <a:gd name="T75" fmla="*/ 157 h 161"/>
                <a:gd name="T76" fmla="*/ 41 w 171"/>
                <a:gd name="T77" fmla="*/ 124 h 161"/>
                <a:gd name="T78" fmla="*/ 25 w 171"/>
                <a:gd name="T79" fmla="*/ 102 h 161"/>
                <a:gd name="T80" fmla="*/ 10 w 171"/>
                <a:gd name="T81" fmla="*/ 91 h 161"/>
                <a:gd name="T82" fmla="*/ 0 w 171"/>
                <a:gd name="T83" fmla="*/ 84 h 161"/>
                <a:gd name="T84" fmla="*/ 15 w 171"/>
                <a:gd name="T85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1">
                  <a:moveTo>
                    <a:pt x="15" y="73"/>
                  </a:moveTo>
                  <a:cubicBezTo>
                    <a:pt x="17" y="74"/>
                    <a:pt x="19" y="75"/>
                    <a:pt x="21" y="76"/>
                  </a:cubicBezTo>
                  <a:cubicBezTo>
                    <a:pt x="28" y="86"/>
                    <a:pt x="37" y="85"/>
                    <a:pt x="47" y="81"/>
                  </a:cubicBezTo>
                  <a:cubicBezTo>
                    <a:pt x="50" y="80"/>
                    <a:pt x="53" y="82"/>
                    <a:pt x="56" y="80"/>
                  </a:cubicBezTo>
                  <a:cubicBezTo>
                    <a:pt x="50" y="71"/>
                    <a:pt x="55" y="63"/>
                    <a:pt x="55" y="54"/>
                  </a:cubicBezTo>
                  <a:cubicBezTo>
                    <a:pt x="55" y="44"/>
                    <a:pt x="68" y="34"/>
                    <a:pt x="78" y="36"/>
                  </a:cubicBezTo>
                  <a:cubicBezTo>
                    <a:pt x="87" y="37"/>
                    <a:pt x="95" y="34"/>
                    <a:pt x="103" y="31"/>
                  </a:cubicBezTo>
                  <a:cubicBezTo>
                    <a:pt x="107" y="30"/>
                    <a:pt x="108" y="26"/>
                    <a:pt x="110" y="23"/>
                  </a:cubicBezTo>
                  <a:cubicBezTo>
                    <a:pt x="113" y="18"/>
                    <a:pt x="114" y="11"/>
                    <a:pt x="122" y="9"/>
                  </a:cubicBezTo>
                  <a:cubicBezTo>
                    <a:pt x="126" y="8"/>
                    <a:pt x="125" y="3"/>
                    <a:pt x="127" y="0"/>
                  </a:cubicBezTo>
                  <a:cubicBezTo>
                    <a:pt x="138" y="2"/>
                    <a:pt x="145" y="9"/>
                    <a:pt x="150" y="18"/>
                  </a:cubicBezTo>
                  <a:cubicBezTo>
                    <a:pt x="153" y="25"/>
                    <a:pt x="157" y="28"/>
                    <a:pt x="164" y="28"/>
                  </a:cubicBezTo>
                  <a:cubicBezTo>
                    <a:pt x="164" y="29"/>
                    <a:pt x="165" y="30"/>
                    <a:pt x="165" y="31"/>
                  </a:cubicBezTo>
                  <a:cubicBezTo>
                    <a:pt x="164" y="38"/>
                    <a:pt x="164" y="44"/>
                    <a:pt x="169" y="51"/>
                  </a:cubicBezTo>
                  <a:cubicBezTo>
                    <a:pt x="171" y="55"/>
                    <a:pt x="170" y="62"/>
                    <a:pt x="169" y="68"/>
                  </a:cubicBezTo>
                  <a:cubicBezTo>
                    <a:pt x="169" y="80"/>
                    <a:pt x="166" y="92"/>
                    <a:pt x="168" y="103"/>
                  </a:cubicBezTo>
                  <a:cubicBezTo>
                    <a:pt x="168" y="105"/>
                    <a:pt x="168" y="106"/>
                    <a:pt x="168" y="107"/>
                  </a:cubicBezTo>
                  <a:cubicBezTo>
                    <a:pt x="161" y="117"/>
                    <a:pt x="165" y="129"/>
                    <a:pt x="163" y="141"/>
                  </a:cubicBezTo>
                  <a:cubicBezTo>
                    <a:pt x="162" y="146"/>
                    <a:pt x="162" y="151"/>
                    <a:pt x="158" y="155"/>
                  </a:cubicBezTo>
                  <a:cubicBezTo>
                    <a:pt x="152" y="152"/>
                    <a:pt x="145" y="152"/>
                    <a:pt x="144" y="143"/>
                  </a:cubicBezTo>
                  <a:cubicBezTo>
                    <a:pt x="144" y="142"/>
                    <a:pt x="143" y="141"/>
                    <a:pt x="142" y="141"/>
                  </a:cubicBezTo>
                  <a:cubicBezTo>
                    <a:pt x="133" y="139"/>
                    <a:pt x="130" y="131"/>
                    <a:pt x="126" y="125"/>
                  </a:cubicBezTo>
                  <a:cubicBezTo>
                    <a:pt x="123" y="123"/>
                    <a:pt x="122" y="123"/>
                    <a:pt x="122" y="127"/>
                  </a:cubicBezTo>
                  <a:cubicBezTo>
                    <a:pt x="122" y="129"/>
                    <a:pt x="122" y="130"/>
                    <a:pt x="121" y="132"/>
                  </a:cubicBezTo>
                  <a:cubicBezTo>
                    <a:pt x="120" y="132"/>
                    <a:pt x="118" y="132"/>
                    <a:pt x="118" y="135"/>
                  </a:cubicBezTo>
                  <a:cubicBezTo>
                    <a:pt x="117" y="136"/>
                    <a:pt x="119" y="137"/>
                    <a:pt x="120" y="137"/>
                  </a:cubicBezTo>
                  <a:cubicBezTo>
                    <a:pt x="121" y="138"/>
                    <a:pt x="121" y="140"/>
                    <a:pt x="120" y="141"/>
                  </a:cubicBezTo>
                  <a:cubicBezTo>
                    <a:pt x="116" y="141"/>
                    <a:pt x="118" y="148"/>
                    <a:pt x="113" y="148"/>
                  </a:cubicBezTo>
                  <a:cubicBezTo>
                    <a:pt x="103" y="144"/>
                    <a:pt x="93" y="139"/>
                    <a:pt x="85" y="132"/>
                  </a:cubicBezTo>
                  <a:cubicBezTo>
                    <a:pt x="84" y="131"/>
                    <a:pt x="83" y="130"/>
                    <a:pt x="81" y="129"/>
                  </a:cubicBezTo>
                  <a:cubicBezTo>
                    <a:pt x="79" y="129"/>
                    <a:pt x="76" y="126"/>
                    <a:pt x="74" y="129"/>
                  </a:cubicBezTo>
                  <a:cubicBezTo>
                    <a:pt x="72" y="132"/>
                    <a:pt x="75" y="134"/>
                    <a:pt x="76" y="136"/>
                  </a:cubicBezTo>
                  <a:cubicBezTo>
                    <a:pt x="78" y="139"/>
                    <a:pt x="79" y="142"/>
                    <a:pt x="81" y="144"/>
                  </a:cubicBezTo>
                  <a:cubicBezTo>
                    <a:pt x="82" y="147"/>
                    <a:pt x="84" y="149"/>
                    <a:pt x="87" y="147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3" y="148"/>
                    <a:pt x="84" y="151"/>
                    <a:pt x="85" y="153"/>
                  </a:cubicBezTo>
                  <a:cubicBezTo>
                    <a:pt x="85" y="156"/>
                    <a:pt x="86" y="159"/>
                    <a:pt x="82" y="159"/>
                  </a:cubicBezTo>
                  <a:cubicBezTo>
                    <a:pt x="79" y="159"/>
                    <a:pt x="75" y="161"/>
                    <a:pt x="73" y="157"/>
                  </a:cubicBezTo>
                  <a:cubicBezTo>
                    <a:pt x="64" y="144"/>
                    <a:pt x="52" y="134"/>
                    <a:pt x="41" y="124"/>
                  </a:cubicBezTo>
                  <a:cubicBezTo>
                    <a:pt x="34" y="118"/>
                    <a:pt x="28" y="111"/>
                    <a:pt x="25" y="102"/>
                  </a:cubicBezTo>
                  <a:cubicBezTo>
                    <a:pt x="23" y="97"/>
                    <a:pt x="16" y="94"/>
                    <a:pt x="10" y="91"/>
                  </a:cubicBezTo>
                  <a:cubicBezTo>
                    <a:pt x="7" y="89"/>
                    <a:pt x="3" y="87"/>
                    <a:pt x="0" y="84"/>
                  </a:cubicBezTo>
                  <a:cubicBezTo>
                    <a:pt x="4" y="79"/>
                    <a:pt x="10" y="76"/>
                    <a:pt x="15" y="7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3620" y="3083"/>
              <a:ext cx="412" cy="178"/>
            </a:xfrm>
            <a:custGeom>
              <a:avLst/>
              <a:gdLst>
                <a:gd name="T0" fmla="*/ 178 w 178"/>
                <a:gd name="T1" fmla="*/ 40 h 77"/>
                <a:gd name="T2" fmla="*/ 175 w 178"/>
                <a:gd name="T3" fmla="*/ 39 h 77"/>
                <a:gd name="T4" fmla="*/ 170 w 178"/>
                <a:gd name="T5" fmla="*/ 36 h 77"/>
                <a:gd name="T6" fmla="*/ 167 w 178"/>
                <a:gd name="T7" fmla="*/ 24 h 77"/>
                <a:gd name="T8" fmla="*/ 152 w 178"/>
                <a:gd name="T9" fmla="*/ 16 h 77"/>
                <a:gd name="T10" fmla="*/ 149 w 178"/>
                <a:gd name="T11" fmla="*/ 18 h 77"/>
                <a:gd name="T12" fmla="*/ 144 w 178"/>
                <a:gd name="T13" fmla="*/ 34 h 77"/>
                <a:gd name="T14" fmla="*/ 144 w 178"/>
                <a:gd name="T15" fmla="*/ 20 h 77"/>
                <a:gd name="T16" fmla="*/ 142 w 178"/>
                <a:gd name="T17" fmla="*/ 17 h 77"/>
                <a:gd name="T18" fmla="*/ 137 w 178"/>
                <a:gd name="T19" fmla="*/ 14 h 77"/>
                <a:gd name="T20" fmla="*/ 132 w 178"/>
                <a:gd name="T21" fmla="*/ 13 h 77"/>
                <a:gd name="T22" fmla="*/ 125 w 178"/>
                <a:gd name="T23" fmla="*/ 15 h 77"/>
                <a:gd name="T24" fmla="*/ 107 w 178"/>
                <a:gd name="T25" fmla="*/ 11 h 77"/>
                <a:gd name="T26" fmla="*/ 106 w 178"/>
                <a:gd name="T27" fmla="*/ 8 h 77"/>
                <a:gd name="T28" fmla="*/ 97 w 178"/>
                <a:gd name="T29" fmla="*/ 1 h 77"/>
                <a:gd name="T30" fmla="*/ 81 w 178"/>
                <a:gd name="T31" fmla="*/ 3 h 77"/>
                <a:gd name="T32" fmla="*/ 69 w 178"/>
                <a:gd name="T33" fmla="*/ 6 h 77"/>
                <a:gd name="T34" fmla="*/ 57 w 178"/>
                <a:gd name="T35" fmla="*/ 15 h 77"/>
                <a:gd name="T36" fmla="*/ 42 w 178"/>
                <a:gd name="T37" fmla="*/ 24 h 77"/>
                <a:gd name="T38" fmla="*/ 21 w 178"/>
                <a:gd name="T39" fmla="*/ 23 h 77"/>
                <a:gd name="T40" fmla="*/ 6 w 178"/>
                <a:gd name="T41" fmla="*/ 48 h 77"/>
                <a:gd name="T42" fmla="*/ 5 w 178"/>
                <a:gd name="T43" fmla="*/ 57 h 77"/>
                <a:gd name="T44" fmla="*/ 12 w 178"/>
                <a:gd name="T45" fmla="*/ 72 h 77"/>
                <a:gd name="T46" fmla="*/ 18 w 178"/>
                <a:gd name="T47" fmla="*/ 73 h 77"/>
                <a:gd name="T48" fmla="*/ 36 w 178"/>
                <a:gd name="T49" fmla="*/ 71 h 77"/>
                <a:gd name="T50" fmla="*/ 40 w 178"/>
                <a:gd name="T51" fmla="*/ 70 h 77"/>
                <a:gd name="T52" fmla="*/ 66 w 178"/>
                <a:gd name="T53" fmla="*/ 66 h 77"/>
                <a:gd name="T54" fmla="*/ 83 w 178"/>
                <a:gd name="T55" fmla="*/ 62 h 77"/>
                <a:gd name="T56" fmla="*/ 109 w 178"/>
                <a:gd name="T57" fmla="*/ 56 h 77"/>
                <a:gd name="T58" fmla="*/ 110 w 178"/>
                <a:gd name="T59" fmla="*/ 54 h 77"/>
                <a:gd name="T60" fmla="*/ 113 w 178"/>
                <a:gd name="T61" fmla="*/ 51 h 77"/>
                <a:gd name="T62" fmla="*/ 114 w 178"/>
                <a:gd name="T63" fmla="*/ 50 h 77"/>
                <a:gd name="T64" fmla="*/ 123 w 178"/>
                <a:gd name="T65" fmla="*/ 40 h 77"/>
                <a:gd name="T66" fmla="*/ 125 w 178"/>
                <a:gd name="T67" fmla="*/ 48 h 77"/>
                <a:gd name="T68" fmla="*/ 134 w 178"/>
                <a:gd name="T69" fmla="*/ 56 h 77"/>
                <a:gd name="T70" fmla="*/ 137 w 178"/>
                <a:gd name="T71" fmla="*/ 56 h 77"/>
                <a:gd name="T72" fmla="*/ 141 w 178"/>
                <a:gd name="T73" fmla="*/ 54 h 77"/>
                <a:gd name="T74" fmla="*/ 150 w 178"/>
                <a:gd name="T75" fmla="*/ 46 h 77"/>
                <a:gd name="T76" fmla="*/ 162 w 178"/>
                <a:gd name="T77" fmla="*/ 49 h 77"/>
                <a:gd name="T78" fmla="*/ 162 w 178"/>
                <a:gd name="T79" fmla="*/ 49 h 77"/>
                <a:gd name="T80" fmla="*/ 164 w 178"/>
                <a:gd name="T81" fmla="*/ 49 h 77"/>
                <a:gd name="T82" fmla="*/ 171 w 178"/>
                <a:gd name="T83" fmla="*/ 49 h 77"/>
                <a:gd name="T84" fmla="*/ 178 w 178"/>
                <a:gd name="T85" fmla="*/ 46 h 77"/>
                <a:gd name="T86" fmla="*/ 178 w 178"/>
                <a:gd name="T87" fmla="*/ 47 h 77"/>
                <a:gd name="T88" fmla="*/ 178 w 178"/>
                <a:gd name="T89" fmla="*/ 40 h 77"/>
                <a:gd name="T90" fmla="*/ 92 w 178"/>
                <a:gd name="T91" fmla="*/ 46 h 77"/>
                <a:gd name="T92" fmla="*/ 82 w 178"/>
                <a:gd name="T93" fmla="*/ 45 h 77"/>
                <a:gd name="T94" fmla="*/ 78 w 178"/>
                <a:gd name="T95" fmla="*/ 37 h 77"/>
                <a:gd name="T96" fmla="*/ 70 w 178"/>
                <a:gd name="T97" fmla="*/ 28 h 77"/>
                <a:gd name="T98" fmla="*/ 67 w 178"/>
                <a:gd name="T99" fmla="*/ 13 h 77"/>
                <a:gd name="T100" fmla="*/ 72 w 178"/>
                <a:gd name="T101" fmla="*/ 12 h 77"/>
                <a:gd name="T102" fmla="*/ 78 w 178"/>
                <a:gd name="T103" fmla="*/ 17 h 77"/>
                <a:gd name="T104" fmla="*/ 96 w 178"/>
                <a:gd name="T105" fmla="*/ 28 h 77"/>
                <a:gd name="T106" fmla="*/ 113 w 178"/>
                <a:gd name="T107" fmla="*/ 40 h 77"/>
                <a:gd name="T108" fmla="*/ 92 w 178"/>
                <a:gd name="T109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8" h="77">
                  <a:moveTo>
                    <a:pt x="178" y="40"/>
                  </a:moveTo>
                  <a:cubicBezTo>
                    <a:pt x="177" y="40"/>
                    <a:pt x="176" y="39"/>
                    <a:pt x="175" y="39"/>
                  </a:cubicBezTo>
                  <a:cubicBezTo>
                    <a:pt x="172" y="40"/>
                    <a:pt x="170" y="39"/>
                    <a:pt x="170" y="36"/>
                  </a:cubicBezTo>
                  <a:cubicBezTo>
                    <a:pt x="170" y="31"/>
                    <a:pt x="170" y="28"/>
                    <a:pt x="167" y="24"/>
                  </a:cubicBezTo>
                  <a:cubicBezTo>
                    <a:pt x="162" y="18"/>
                    <a:pt x="162" y="18"/>
                    <a:pt x="152" y="16"/>
                  </a:cubicBezTo>
                  <a:cubicBezTo>
                    <a:pt x="151" y="17"/>
                    <a:pt x="150" y="18"/>
                    <a:pt x="149" y="18"/>
                  </a:cubicBezTo>
                  <a:cubicBezTo>
                    <a:pt x="147" y="23"/>
                    <a:pt x="146" y="27"/>
                    <a:pt x="144" y="34"/>
                  </a:cubicBezTo>
                  <a:cubicBezTo>
                    <a:pt x="142" y="28"/>
                    <a:pt x="145" y="24"/>
                    <a:pt x="144" y="20"/>
                  </a:cubicBezTo>
                  <a:cubicBezTo>
                    <a:pt x="143" y="19"/>
                    <a:pt x="142" y="18"/>
                    <a:pt x="142" y="17"/>
                  </a:cubicBezTo>
                  <a:cubicBezTo>
                    <a:pt x="139" y="17"/>
                    <a:pt x="138" y="17"/>
                    <a:pt x="137" y="14"/>
                  </a:cubicBezTo>
                  <a:cubicBezTo>
                    <a:pt x="135" y="14"/>
                    <a:pt x="134" y="13"/>
                    <a:pt x="132" y="13"/>
                  </a:cubicBezTo>
                  <a:cubicBezTo>
                    <a:pt x="130" y="15"/>
                    <a:pt x="128" y="15"/>
                    <a:pt x="125" y="15"/>
                  </a:cubicBezTo>
                  <a:cubicBezTo>
                    <a:pt x="116" y="21"/>
                    <a:pt x="112" y="21"/>
                    <a:pt x="107" y="11"/>
                  </a:cubicBezTo>
                  <a:cubicBezTo>
                    <a:pt x="107" y="10"/>
                    <a:pt x="106" y="9"/>
                    <a:pt x="106" y="8"/>
                  </a:cubicBezTo>
                  <a:cubicBezTo>
                    <a:pt x="105" y="3"/>
                    <a:pt x="102" y="2"/>
                    <a:pt x="97" y="1"/>
                  </a:cubicBezTo>
                  <a:cubicBezTo>
                    <a:pt x="91" y="0"/>
                    <a:pt x="86" y="1"/>
                    <a:pt x="81" y="3"/>
                  </a:cubicBezTo>
                  <a:cubicBezTo>
                    <a:pt x="77" y="5"/>
                    <a:pt x="74" y="7"/>
                    <a:pt x="69" y="6"/>
                  </a:cubicBezTo>
                  <a:cubicBezTo>
                    <a:pt x="59" y="3"/>
                    <a:pt x="59" y="4"/>
                    <a:pt x="57" y="15"/>
                  </a:cubicBezTo>
                  <a:cubicBezTo>
                    <a:pt x="56" y="24"/>
                    <a:pt x="50" y="28"/>
                    <a:pt x="42" y="24"/>
                  </a:cubicBezTo>
                  <a:cubicBezTo>
                    <a:pt x="35" y="21"/>
                    <a:pt x="28" y="22"/>
                    <a:pt x="21" y="23"/>
                  </a:cubicBezTo>
                  <a:cubicBezTo>
                    <a:pt x="10" y="26"/>
                    <a:pt x="4" y="36"/>
                    <a:pt x="6" y="48"/>
                  </a:cubicBezTo>
                  <a:cubicBezTo>
                    <a:pt x="7" y="51"/>
                    <a:pt x="6" y="54"/>
                    <a:pt x="5" y="57"/>
                  </a:cubicBezTo>
                  <a:cubicBezTo>
                    <a:pt x="0" y="67"/>
                    <a:pt x="2" y="69"/>
                    <a:pt x="12" y="72"/>
                  </a:cubicBezTo>
                  <a:cubicBezTo>
                    <a:pt x="14" y="72"/>
                    <a:pt x="16" y="72"/>
                    <a:pt x="18" y="73"/>
                  </a:cubicBezTo>
                  <a:cubicBezTo>
                    <a:pt x="24" y="76"/>
                    <a:pt x="30" y="77"/>
                    <a:pt x="36" y="71"/>
                  </a:cubicBezTo>
                  <a:cubicBezTo>
                    <a:pt x="37" y="70"/>
                    <a:pt x="39" y="70"/>
                    <a:pt x="40" y="70"/>
                  </a:cubicBezTo>
                  <a:cubicBezTo>
                    <a:pt x="50" y="74"/>
                    <a:pt x="58" y="70"/>
                    <a:pt x="66" y="66"/>
                  </a:cubicBezTo>
                  <a:cubicBezTo>
                    <a:pt x="71" y="63"/>
                    <a:pt x="77" y="63"/>
                    <a:pt x="83" y="62"/>
                  </a:cubicBezTo>
                  <a:cubicBezTo>
                    <a:pt x="92" y="62"/>
                    <a:pt x="101" y="58"/>
                    <a:pt x="109" y="56"/>
                  </a:cubicBezTo>
                  <a:cubicBezTo>
                    <a:pt x="110" y="56"/>
                    <a:pt x="110" y="54"/>
                    <a:pt x="110" y="54"/>
                  </a:cubicBezTo>
                  <a:cubicBezTo>
                    <a:pt x="111" y="52"/>
                    <a:pt x="111" y="51"/>
                    <a:pt x="113" y="51"/>
                  </a:cubicBezTo>
                  <a:cubicBezTo>
                    <a:pt x="114" y="51"/>
                    <a:pt x="114" y="51"/>
                    <a:pt x="114" y="50"/>
                  </a:cubicBezTo>
                  <a:cubicBezTo>
                    <a:pt x="115" y="45"/>
                    <a:pt x="120" y="44"/>
                    <a:pt x="123" y="40"/>
                  </a:cubicBezTo>
                  <a:cubicBezTo>
                    <a:pt x="127" y="43"/>
                    <a:pt x="126" y="45"/>
                    <a:pt x="125" y="48"/>
                  </a:cubicBezTo>
                  <a:cubicBezTo>
                    <a:pt x="123" y="57"/>
                    <a:pt x="125" y="58"/>
                    <a:pt x="134" y="56"/>
                  </a:cubicBezTo>
                  <a:cubicBezTo>
                    <a:pt x="135" y="56"/>
                    <a:pt x="136" y="56"/>
                    <a:pt x="137" y="56"/>
                  </a:cubicBezTo>
                  <a:cubicBezTo>
                    <a:pt x="139" y="55"/>
                    <a:pt x="140" y="54"/>
                    <a:pt x="141" y="54"/>
                  </a:cubicBezTo>
                  <a:cubicBezTo>
                    <a:pt x="144" y="51"/>
                    <a:pt x="147" y="49"/>
                    <a:pt x="150" y="46"/>
                  </a:cubicBezTo>
                  <a:cubicBezTo>
                    <a:pt x="154" y="47"/>
                    <a:pt x="159" y="44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3" y="49"/>
                    <a:pt x="163" y="49"/>
                    <a:pt x="164" y="49"/>
                  </a:cubicBezTo>
                  <a:cubicBezTo>
                    <a:pt x="166" y="49"/>
                    <a:pt x="168" y="49"/>
                    <a:pt x="171" y="49"/>
                  </a:cubicBezTo>
                  <a:cubicBezTo>
                    <a:pt x="172" y="46"/>
                    <a:pt x="175" y="47"/>
                    <a:pt x="178" y="46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8" y="44"/>
                    <a:pt x="178" y="42"/>
                    <a:pt x="178" y="40"/>
                  </a:cubicBezTo>
                  <a:close/>
                  <a:moveTo>
                    <a:pt x="92" y="46"/>
                  </a:moveTo>
                  <a:cubicBezTo>
                    <a:pt x="89" y="48"/>
                    <a:pt x="85" y="46"/>
                    <a:pt x="82" y="45"/>
                  </a:cubicBezTo>
                  <a:cubicBezTo>
                    <a:pt x="78" y="45"/>
                    <a:pt x="78" y="41"/>
                    <a:pt x="78" y="37"/>
                  </a:cubicBezTo>
                  <a:cubicBezTo>
                    <a:pt x="78" y="32"/>
                    <a:pt x="75" y="30"/>
                    <a:pt x="70" y="28"/>
                  </a:cubicBezTo>
                  <a:cubicBezTo>
                    <a:pt x="62" y="24"/>
                    <a:pt x="61" y="20"/>
                    <a:pt x="67" y="13"/>
                  </a:cubicBezTo>
                  <a:cubicBezTo>
                    <a:pt x="68" y="11"/>
                    <a:pt x="70" y="11"/>
                    <a:pt x="72" y="12"/>
                  </a:cubicBezTo>
                  <a:cubicBezTo>
                    <a:pt x="75" y="13"/>
                    <a:pt x="77" y="15"/>
                    <a:pt x="78" y="17"/>
                  </a:cubicBezTo>
                  <a:cubicBezTo>
                    <a:pt x="82" y="23"/>
                    <a:pt x="89" y="26"/>
                    <a:pt x="96" y="28"/>
                  </a:cubicBezTo>
                  <a:cubicBezTo>
                    <a:pt x="103" y="30"/>
                    <a:pt x="109" y="34"/>
                    <a:pt x="113" y="40"/>
                  </a:cubicBezTo>
                  <a:cubicBezTo>
                    <a:pt x="106" y="41"/>
                    <a:pt x="98" y="41"/>
                    <a:pt x="92" y="4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3474" y="3099"/>
              <a:ext cx="158" cy="134"/>
            </a:xfrm>
            <a:custGeom>
              <a:avLst/>
              <a:gdLst>
                <a:gd name="T0" fmla="*/ 59 w 68"/>
                <a:gd name="T1" fmla="*/ 7 h 58"/>
                <a:gd name="T2" fmla="*/ 51 w 68"/>
                <a:gd name="T3" fmla="*/ 5 h 58"/>
                <a:gd name="T4" fmla="*/ 28 w 68"/>
                <a:gd name="T5" fmla="*/ 9 h 58"/>
                <a:gd name="T6" fmla="*/ 22 w 68"/>
                <a:gd name="T7" fmla="*/ 13 h 58"/>
                <a:gd name="T8" fmla="*/ 16 w 68"/>
                <a:gd name="T9" fmla="*/ 17 h 58"/>
                <a:gd name="T10" fmla="*/ 17 w 68"/>
                <a:gd name="T11" fmla="*/ 27 h 58"/>
                <a:gd name="T12" fmla="*/ 7 w 68"/>
                <a:gd name="T13" fmla="*/ 42 h 58"/>
                <a:gd name="T14" fmla="*/ 1 w 68"/>
                <a:gd name="T15" fmla="*/ 43 h 58"/>
                <a:gd name="T16" fmla="*/ 5 w 68"/>
                <a:gd name="T17" fmla="*/ 48 h 58"/>
                <a:gd name="T18" fmla="*/ 30 w 68"/>
                <a:gd name="T19" fmla="*/ 54 h 58"/>
                <a:gd name="T20" fmla="*/ 56 w 68"/>
                <a:gd name="T21" fmla="*/ 52 h 58"/>
                <a:gd name="T22" fmla="*/ 57 w 68"/>
                <a:gd name="T23" fmla="*/ 36 h 58"/>
                <a:gd name="T24" fmla="*/ 65 w 68"/>
                <a:gd name="T25" fmla="*/ 19 h 58"/>
                <a:gd name="T26" fmla="*/ 59 w 68"/>
                <a:gd name="T27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58">
                  <a:moveTo>
                    <a:pt x="59" y="7"/>
                  </a:moveTo>
                  <a:cubicBezTo>
                    <a:pt x="56" y="6"/>
                    <a:pt x="53" y="6"/>
                    <a:pt x="51" y="5"/>
                  </a:cubicBezTo>
                  <a:cubicBezTo>
                    <a:pt x="42" y="0"/>
                    <a:pt x="35" y="3"/>
                    <a:pt x="28" y="9"/>
                  </a:cubicBezTo>
                  <a:cubicBezTo>
                    <a:pt x="26" y="10"/>
                    <a:pt x="25" y="13"/>
                    <a:pt x="22" y="13"/>
                  </a:cubicBezTo>
                  <a:cubicBezTo>
                    <a:pt x="17" y="12"/>
                    <a:pt x="17" y="14"/>
                    <a:pt x="16" y="17"/>
                  </a:cubicBezTo>
                  <a:cubicBezTo>
                    <a:pt x="15" y="21"/>
                    <a:pt x="16" y="23"/>
                    <a:pt x="17" y="27"/>
                  </a:cubicBezTo>
                  <a:cubicBezTo>
                    <a:pt x="21" y="36"/>
                    <a:pt x="17" y="42"/>
                    <a:pt x="7" y="42"/>
                  </a:cubicBezTo>
                  <a:cubicBezTo>
                    <a:pt x="5" y="42"/>
                    <a:pt x="2" y="39"/>
                    <a:pt x="1" y="43"/>
                  </a:cubicBezTo>
                  <a:cubicBezTo>
                    <a:pt x="0" y="47"/>
                    <a:pt x="3" y="47"/>
                    <a:pt x="5" y="48"/>
                  </a:cubicBezTo>
                  <a:cubicBezTo>
                    <a:pt x="13" y="54"/>
                    <a:pt x="22" y="52"/>
                    <a:pt x="30" y="54"/>
                  </a:cubicBezTo>
                  <a:cubicBezTo>
                    <a:pt x="38" y="57"/>
                    <a:pt x="47" y="58"/>
                    <a:pt x="56" y="52"/>
                  </a:cubicBezTo>
                  <a:cubicBezTo>
                    <a:pt x="49" y="46"/>
                    <a:pt x="53" y="41"/>
                    <a:pt x="57" y="36"/>
                  </a:cubicBezTo>
                  <a:cubicBezTo>
                    <a:pt x="61" y="31"/>
                    <a:pt x="62" y="25"/>
                    <a:pt x="65" y="19"/>
                  </a:cubicBezTo>
                  <a:cubicBezTo>
                    <a:pt x="68" y="13"/>
                    <a:pt x="66" y="10"/>
                    <a:pt x="59" y="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245" y="3083"/>
              <a:ext cx="211" cy="127"/>
            </a:xfrm>
            <a:custGeom>
              <a:avLst/>
              <a:gdLst>
                <a:gd name="T0" fmla="*/ 2 w 91"/>
                <a:gd name="T1" fmla="*/ 3 h 55"/>
                <a:gd name="T2" fmla="*/ 28 w 91"/>
                <a:gd name="T3" fmla="*/ 10 h 55"/>
                <a:gd name="T4" fmla="*/ 43 w 91"/>
                <a:gd name="T5" fmla="*/ 6 h 55"/>
                <a:gd name="T6" fmla="*/ 63 w 91"/>
                <a:gd name="T7" fmla="*/ 4 h 55"/>
                <a:gd name="T8" fmla="*/ 91 w 91"/>
                <a:gd name="T9" fmla="*/ 22 h 55"/>
                <a:gd name="T10" fmla="*/ 70 w 91"/>
                <a:gd name="T11" fmla="*/ 37 h 55"/>
                <a:gd name="T12" fmla="*/ 58 w 91"/>
                <a:gd name="T13" fmla="*/ 50 h 55"/>
                <a:gd name="T14" fmla="*/ 55 w 91"/>
                <a:gd name="T15" fmla="*/ 55 h 55"/>
                <a:gd name="T16" fmla="*/ 51 w 91"/>
                <a:gd name="T17" fmla="*/ 54 h 55"/>
                <a:gd name="T18" fmla="*/ 51 w 91"/>
                <a:gd name="T19" fmla="*/ 52 h 55"/>
                <a:gd name="T20" fmla="*/ 48 w 91"/>
                <a:gd name="T21" fmla="*/ 41 h 55"/>
                <a:gd name="T22" fmla="*/ 15 w 91"/>
                <a:gd name="T23" fmla="*/ 24 h 55"/>
                <a:gd name="T24" fmla="*/ 11 w 91"/>
                <a:gd name="T25" fmla="*/ 23 h 55"/>
                <a:gd name="T26" fmla="*/ 1 w 91"/>
                <a:gd name="T27" fmla="*/ 4 h 55"/>
                <a:gd name="T28" fmla="*/ 2 w 91"/>
                <a:gd name="T29" fmla="*/ 4 h 55"/>
                <a:gd name="T30" fmla="*/ 2 w 91"/>
                <a:gd name="T31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55">
                  <a:moveTo>
                    <a:pt x="2" y="3"/>
                  </a:moveTo>
                  <a:cubicBezTo>
                    <a:pt x="11" y="5"/>
                    <a:pt x="19" y="8"/>
                    <a:pt x="28" y="10"/>
                  </a:cubicBezTo>
                  <a:cubicBezTo>
                    <a:pt x="34" y="11"/>
                    <a:pt x="39" y="10"/>
                    <a:pt x="43" y="6"/>
                  </a:cubicBezTo>
                  <a:cubicBezTo>
                    <a:pt x="49" y="0"/>
                    <a:pt x="56" y="1"/>
                    <a:pt x="63" y="4"/>
                  </a:cubicBezTo>
                  <a:cubicBezTo>
                    <a:pt x="74" y="7"/>
                    <a:pt x="83" y="14"/>
                    <a:pt x="91" y="22"/>
                  </a:cubicBezTo>
                  <a:cubicBezTo>
                    <a:pt x="87" y="32"/>
                    <a:pt x="78" y="34"/>
                    <a:pt x="70" y="37"/>
                  </a:cubicBezTo>
                  <a:cubicBezTo>
                    <a:pt x="63" y="40"/>
                    <a:pt x="58" y="42"/>
                    <a:pt x="58" y="50"/>
                  </a:cubicBezTo>
                  <a:cubicBezTo>
                    <a:pt x="58" y="52"/>
                    <a:pt x="57" y="54"/>
                    <a:pt x="55" y="55"/>
                  </a:cubicBezTo>
                  <a:cubicBezTo>
                    <a:pt x="54" y="55"/>
                    <a:pt x="52" y="55"/>
                    <a:pt x="51" y="54"/>
                  </a:cubicBezTo>
                  <a:cubicBezTo>
                    <a:pt x="49" y="54"/>
                    <a:pt x="50" y="53"/>
                    <a:pt x="51" y="52"/>
                  </a:cubicBezTo>
                  <a:cubicBezTo>
                    <a:pt x="53" y="47"/>
                    <a:pt x="51" y="44"/>
                    <a:pt x="48" y="41"/>
                  </a:cubicBezTo>
                  <a:cubicBezTo>
                    <a:pt x="39" y="31"/>
                    <a:pt x="29" y="23"/>
                    <a:pt x="15" y="24"/>
                  </a:cubicBezTo>
                  <a:cubicBezTo>
                    <a:pt x="13" y="24"/>
                    <a:pt x="11" y="24"/>
                    <a:pt x="11" y="23"/>
                  </a:cubicBezTo>
                  <a:cubicBezTo>
                    <a:pt x="6" y="17"/>
                    <a:pt x="0" y="12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1685" y="1981"/>
              <a:ext cx="303" cy="272"/>
            </a:xfrm>
            <a:custGeom>
              <a:avLst/>
              <a:gdLst>
                <a:gd name="T0" fmla="*/ 125 w 131"/>
                <a:gd name="T1" fmla="*/ 100 h 117"/>
                <a:gd name="T2" fmla="*/ 117 w 131"/>
                <a:gd name="T3" fmla="*/ 104 h 117"/>
                <a:gd name="T4" fmla="*/ 117 w 131"/>
                <a:gd name="T5" fmla="*/ 104 h 117"/>
                <a:gd name="T6" fmla="*/ 111 w 131"/>
                <a:gd name="T7" fmla="*/ 104 h 117"/>
                <a:gd name="T8" fmla="*/ 111 w 131"/>
                <a:gd name="T9" fmla="*/ 98 h 117"/>
                <a:gd name="T10" fmla="*/ 114 w 131"/>
                <a:gd name="T11" fmla="*/ 89 h 117"/>
                <a:gd name="T12" fmla="*/ 116 w 131"/>
                <a:gd name="T13" fmla="*/ 85 h 117"/>
                <a:gd name="T14" fmla="*/ 119 w 131"/>
                <a:gd name="T15" fmla="*/ 83 h 117"/>
                <a:gd name="T16" fmla="*/ 120 w 131"/>
                <a:gd name="T17" fmla="*/ 82 h 117"/>
                <a:gd name="T18" fmla="*/ 123 w 131"/>
                <a:gd name="T19" fmla="*/ 76 h 117"/>
                <a:gd name="T20" fmla="*/ 119 w 131"/>
                <a:gd name="T21" fmla="*/ 75 h 117"/>
                <a:gd name="T22" fmla="*/ 114 w 131"/>
                <a:gd name="T23" fmla="*/ 74 h 117"/>
                <a:gd name="T24" fmla="*/ 107 w 131"/>
                <a:gd name="T25" fmla="*/ 73 h 117"/>
                <a:gd name="T26" fmla="*/ 90 w 131"/>
                <a:gd name="T27" fmla="*/ 67 h 117"/>
                <a:gd name="T28" fmla="*/ 87 w 131"/>
                <a:gd name="T29" fmla="*/ 64 h 117"/>
                <a:gd name="T30" fmla="*/ 78 w 131"/>
                <a:gd name="T31" fmla="*/ 35 h 117"/>
                <a:gd name="T32" fmla="*/ 80 w 131"/>
                <a:gd name="T33" fmla="*/ 29 h 117"/>
                <a:gd name="T34" fmla="*/ 78 w 131"/>
                <a:gd name="T35" fmla="*/ 26 h 117"/>
                <a:gd name="T36" fmla="*/ 75 w 131"/>
                <a:gd name="T37" fmla="*/ 22 h 117"/>
                <a:gd name="T38" fmla="*/ 73 w 131"/>
                <a:gd name="T39" fmla="*/ 20 h 117"/>
                <a:gd name="T40" fmla="*/ 72 w 131"/>
                <a:gd name="T41" fmla="*/ 18 h 117"/>
                <a:gd name="T42" fmla="*/ 66 w 131"/>
                <a:gd name="T43" fmla="*/ 5 h 117"/>
                <a:gd name="T44" fmla="*/ 53 w 131"/>
                <a:gd name="T45" fmla="*/ 2 h 117"/>
                <a:gd name="T46" fmla="*/ 48 w 131"/>
                <a:gd name="T47" fmla="*/ 15 h 117"/>
                <a:gd name="T48" fmla="*/ 46 w 131"/>
                <a:gd name="T49" fmla="*/ 20 h 117"/>
                <a:gd name="T50" fmla="*/ 42 w 131"/>
                <a:gd name="T51" fmla="*/ 17 h 117"/>
                <a:gd name="T52" fmla="*/ 35 w 131"/>
                <a:gd name="T53" fmla="*/ 3 h 117"/>
                <a:gd name="T54" fmla="*/ 26 w 131"/>
                <a:gd name="T55" fmla="*/ 6 h 117"/>
                <a:gd name="T56" fmla="*/ 23 w 131"/>
                <a:gd name="T57" fmla="*/ 8 h 117"/>
                <a:gd name="T58" fmla="*/ 18 w 131"/>
                <a:gd name="T59" fmla="*/ 17 h 117"/>
                <a:gd name="T60" fmla="*/ 15 w 131"/>
                <a:gd name="T61" fmla="*/ 27 h 117"/>
                <a:gd name="T62" fmla="*/ 5 w 131"/>
                <a:gd name="T63" fmla="*/ 32 h 117"/>
                <a:gd name="T64" fmla="*/ 4 w 131"/>
                <a:gd name="T65" fmla="*/ 43 h 117"/>
                <a:gd name="T66" fmla="*/ 29 w 131"/>
                <a:gd name="T67" fmla="*/ 45 h 117"/>
                <a:gd name="T68" fmla="*/ 51 w 131"/>
                <a:gd name="T69" fmla="*/ 59 h 117"/>
                <a:gd name="T70" fmla="*/ 57 w 131"/>
                <a:gd name="T71" fmla="*/ 69 h 117"/>
                <a:gd name="T72" fmla="*/ 59 w 131"/>
                <a:gd name="T73" fmla="*/ 76 h 117"/>
                <a:gd name="T74" fmla="*/ 71 w 131"/>
                <a:gd name="T75" fmla="*/ 97 h 117"/>
                <a:gd name="T76" fmla="*/ 82 w 131"/>
                <a:gd name="T77" fmla="*/ 101 h 117"/>
                <a:gd name="T78" fmla="*/ 100 w 131"/>
                <a:gd name="T79" fmla="*/ 112 h 117"/>
                <a:gd name="T80" fmla="*/ 108 w 131"/>
                <a:gd name="T81" fmla="*/ 115 h 117"/>
                <a:gd name="T82" fmla="*/ 118 w 131"/>
                <a:gd name="T83" fmla="*/ 114 h 117"/>
                <a:gd name="T84" fmla="*/ 121 w 131"/>
                <a:gd name="T85" fmla="*/ 112 h 117"/>
                <a:gd name="T86" fmla="*/ 130 w 131"/>
                <a:gd name="T87" fmla="*/ 108 h 117"/>
                <a:gd name="T88" fmla="*/ 129 w 131"/>
                <a:gd name="T89" fmla="*/ 102 h 117"/>
                <a:gd name="T90" fmla="*/ 125 w 131"/>
                <a:gd name="T91" fmla="*/ 10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1" h="117">
                  <a:moveTo>
                    <a:pt x="125" y="100"/>
                  </a:moveTo>
                  <a:cubicBezTo>
                    <a:pt x="122" y="101"/>
                    <a:pt x="119" y="101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4" y="107"/>
                    <a:pt x="112" y="107"/>
                    <a:pt x="111" y="104"/>
                  </a:cubicBezTo>
                  <a:cubicBezTo>
                    <a:pt x="110" y="102"/>
                    <a:pt x="110" y="100"/>
                    <a:pt x="111" y="98"/>
                  </a:cubicBezTo>
                  <a:cubicBezTo>
                    <a:pt x="111" y="95"/>
                    <a:pt x="111" y="91"/>
                    <a:pt x="114" y="89"/>
                  </a:cubicBezTo>
                  <a:cubicBezTo>
                    <a:pt x="115" y="87"/>
                    <a:pt x="116" y="86"/>
                    <a:pt x="116" y="85"/>
                  </a:cubicBezTo>
                  <a:cubicBezTo>
                    <a:pt x="117" y="84"/>
                    <a:pt x="117" y="83"/>
                    <a:pt x="119" y="83"/>
                  </a:cubicBezTo>
                  <a:cubicBezTo>
                    <a:pt x="119" y="83"/>
                    <a:pt x="119" y="82"/>
                    <a:pt x="120" y="82"/>
                  </a:cubicBezTo>
                  <a:cubicBezTo>
                    <a:pt x="121" y="80"/>
                    <a:pt x="124" y="79"/>
                    <a:pt x="123" y="76"/>
                  </a:cubicBezTo>
                  <a:cubicBezTo>
                    <a:pt x="121" y="76"/>
                    <a:pt x="120" y="75"/>
                    <a:pt x="119" y="75"/>
                  </a:cubicBezTo>
                  <a:cubicBezTo>
                    <a:pt x="117" y="76"/>
                    <a:pt x="115" y="75"/>
                    <a:pt x="114" y="74"/>
                  </a:cubicBezTo>
                  <a:cubicBezTo>
                    <a:pt x="112" y="73"/>
                    <a:pt x="110" y="73"/>
                    <a:pt x="107" y="73"/>
                  </a:cubicBezTo>
                  <a:cubicBezTo>
                    <a:pt x="101" y="73"/>
                    <a:pt x="94" y="72"/>
                    <a:pt x="90" y="67"/>
                  </a:cubicBezTo>
                  <a:cubicBezTo>
                    <a:pt x="89" y="66"/>
                    <a:pt x="88" y="65"/>
                    <a:pt x="87" y="64"/>
                  </a:cubicBezTo>
                  <a:cubicBezTo>
                    <a:pt x="81" y="55"/>
                    <a:pt x="75" y="46"/>
                    <a:pt x="78" y="35"/>
                  </a:cubicBezTo>
                  <a:cubicBezTo>
                    <a:pt x="79" y="33"/>
                    <a:pt x="79" y="31"/>
                    <a:pt x="80" y="29"/>
                  </a:cubicBezTo>
                  <a:cubicBezTo>
                    <a:pt x="79" y="28"/>
                    <a:pt x="78" y="28"/>
                    <a:pt x="78" y="26"/>
                  </a:cubicBezTo>
                  <a:cubicBezTo>
                    <a:pt x="77" y="25"/>
                    <a:pt x="76" y="24"/>
                    <a:pt x="75" y="22"/>
                  </a:cubicBezTo>
                  <a:cubicBezTo>
                    <a:pt x="74" y="22"/>
                    <a:pt x="73" y="21"/>
                    <a:pt x="73" y="20"/>
                  </a:cubicBezTo>
                  <a:cubicBezTo>
                    <a:pt x="73" y="19"/>
                    <a:pt x="73" y="19"/>
                    <a:pt x="72" y="18"/>
                  </a:cubicBezTo>
                  <a:cubicBezTo>
                    <a:pt x="66" y="16"/>
                    <a:pt x="69" y="9"/>
                    <a:pt x="66" y="5"/>
                  </a:cubicBezTo>
                  <a:cubicBezTo>
                    <a:pt x="61" y="4"/>
                    <a:pt x="58" y="0"/>
                    <a:pt x="53" y="2"/>
                  </a:cubicBezTo>
                  <a:cubicBezTo>
                    <a:pt x="46" y="6"/>
                    <a:pt x="46" y="6"/>
                    <a:pt x="48" y="15"/>
                  </a:cubicBezTo>
                  <a:cubicBezTo>
                    <a:pt x="48" y="17"/>
                    <a:pt x="50" y="19"/>
                    <a:pt x="46" y="20"/>
                  </a:cubicBezTo>
                  <a:cubicBezTo>
                    <a:pt x="44" y="21"/>
                    <a:pt x="41" y="19"/>
                    <a:pt x="42" y="17"/>
                  </a:cubicBezTo>
                  <a:cubicBezTo>
                    <a:pt x="43" y="10"/>
                    <a:pt x="37" y="8"/>
                    <a:pt x="35" y="3"/>
                  </a:cubicBezTo>
                  <a:cubicBezTo>
                    <a:pt x="32" y="4"/>
                    <a:pt x="29" y="5"/>
                    <a:pt x="26" y="6"/>
                  </a:cubicBezTo>
                  <a:cubicBezTo>
                    <a:pt x="25" y="7"/>
                    <a:pt x="25" y="8"/>
                    <a:pt x="23" y="8"/>
                  </a:cubicBezTo>
                  <a:cubicBezTo>
                    <a:pt x="20" y="10"/>
                    <a:pt x="15" y="11"/>
                    <a:pt x="18" y="17"/>
                  </a:cubicBezTo>
                  <a:cubicBezTo>
                    <a:pt x="21" y="22"/>
                    <a:pt x="18" y="25"/>
                    <a:pt x="15" y="27"/>
                  </a:cubicBezTo>
                  <a:cubicBezTo>
                    <a:pt x="11" y="29"/>
                    <a:pt x="8" y="30"/>
                    <a:pt x="5" y="32"/>
                  </a:cubicBezTo>
                  <a:cubicBezTo>
                    <a:pt x="0" y="35"/>
                    <a:pt x="0" y="41"/>
                    <a:pt x="4" y="43"/>
                  </a:cubicBezTo>
                  <a:cubicBezTo>
                    <a:pt x="12" y="45"/>
                    <a:pt x="20" y="48"/>
                    <a:pt x="29" y="45"/>
                  </a:cubicBezTo>
                  <a:cubicBezTo>
                    <a:pt x="40" y="42"/>
                    <a:pt x="51" y="49"/>
                    <a:pt x="51" y="59"/>
                  </a:cubicBezTo>
                  <a:cubicBezTo>
                    <a:pt x="51" y="65"/>
                    <a:pt x="51" y="68"/>
                    <a:pt x="57" y="69"/>
                  </a:cubicBezTo>
                  <a:cubicBezTo>
                    <a:pt x="60" y="70"/>
                    <a:pt x="60" y="73"/>
                    <a:pt x="59" y="76"/>
                  </a:cubicBezTo>
                  <a:cubicBezTo>
                    <a:pt x="56" y="88"/>
                    <a:pt x="59" y="94"/>
                    <a:pt x="71" y="97"/>
                  </a:cubicBezTo>
                  <a:cubicBezTo>
                    <a:pt x="74" y="98"/>
                    <a:pt x="79" y="99"/>
                    <a:pt x="82" y="101"/>
                  </a:cubicBezTo>
                  <a:cubicBezTo>
                    <a:pt x="88" y="105"/>
                    <a:pt x="96" y="106"/>
                    <a:pt x="100" y="112"/>
                  </a:cubicBezTo>
                  <a:cubicBezTo>
                    <a:pt x="102" y="116"/>
                    <a:pt x="104" y="117"/>
                    <a:pt x="108" y="115"/>
                  </a:cubicBezTo>
                  <a:cubicBezTo>
                    <a:pt x="112" y="114"/>
                    <a:pt x="115" y="115"/>
                    <a:pt x="118" y="114"/>
                  </a:cubicBezTo>
                  <a:cubicBezTo>
                    <a:pt x="119" y="113"/>
                    <a:pt x="119" y="112"/>
                    <a:pt x="121" y="112"/>
                  </a:cubicBezTo>
                  <a:cubicBezTo>
                    <a:pt x="123" y="108"/>
                    <a:pt x="128" y="112"/>
                    <a:pt x="130" y="108"/>
                  </a:cubicBezTo>
                  <a:cubicBezTo>
                    <a:pt x="131" y="106"/>
                    <a:pt x="130" y="104"/>
                    <a:pt x="129" y="102"/>
                  </a:cubicBezTo>
                  <a:cubicBezTo>
                    <a:pt x="128" y="101"/>
                    <a:pt x="127" y="101"/>
                    <a:pt x="125" y="10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2095" y="2158"/>
              <a:ext cx="125" cy="116"/>
            </a:xfrm>
            <a:custGeom>
              <a:avLst/>
              <a:gdLst>
                <a:gd name="T0" fmla="*/ 51 w 54"/>
                <a:gd name="T1" fmla="*/ 12 h 50"/>
                <a:gd name="T2" fmla="*/ 51 w 54"/>
                <a:gd name="T3" fmla="*/ 12 h 50"/>
                <a:gd name="T4" fmla="*/ 25 w 54"/>
                <a:gd name="T5" fmla="*/ 2 h 50"/>
                <a:gd name="T6" fmla="*/ 13 w 54"/>
                <a:gd name="T7" fmla="*/ 2 h 50"/>
                <a:gd name="T8" fmla="*/ 9 w 54"/>
                <a:gd name="T9" fmla="*/ 5 h 50"/>
                <a:gd name="T10" fmla="*/ 9 w 54"/>
                <a:gd name="T11" fmla="*/ 47 h 50"/>
                <a:gd name="T12" fmla="*/ 9 w 54"/>
                <a:gd name="T13" fmla="*/ 48 h 50"/>
                <a:gd name="T14" fmla="*/ 18 w 54"/>
                <a:gd name="T15" fmla="*/ 45 h 50"/>
                <a:gd name="T16" fmla="*/ 29 w 54"/>
                <a:gd name="T17" fmla="*/ 44 h 50"/>
                <a:gd name="T18" fmla="*/ 31 w 54"/>
                <a:gd name="T19" fmla="*/ 47 h 50"/>
                <a:gd name="T20" fmla="*/ 33 w 54"/>
                <a:gd name="T21" fmla="*/ 50 h 50"/>
                <a:gd name="T22" fmla="*/ 38 w 54"/>
                <a:gd name="T23" fmla="*/ 49 h 50"/>
                <a:gd name="T24" fmla="*/ 50 w 54"/>
                <a:gd name="T25" fmla="*/ 31 h 50"/>
                <a:gd name="T26" fmla="*/ 54 w 54"/>
                <a:gd name="T27" fmla="*/ 25 h 50"/>
                <a:gd name="T28" fmla="*/ 51 w 54"/>
                <a:gd name="T29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0"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42" y="8"/>
                    <a:pt x="34" y="4"/>
                    <a:pt x="25" y="2"/>
                  </a:cubicBezTo>
                  <a:cubicBezTo>
                    <a:pt x="21" y="0"/>
                    <a:pt x="17" y="1"/>
                    <a:pt x="13" y="2"/>
                  </a:cubicBezTo>
                  <a:cubicBezTo>
                    <a:pt x="11" y="2"/>
                    <a:pt x="9" y="3"/>
                    <a:pt x="9" y="5"/>
                  </a:cubicBezTo>
                  <a:cubicBezTo>
                    <a:pt x="5" y="19"/>
                    <a:pt x="0" y="33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2" y="47"/>
                    <a:pt x="15" y="46"/>
                    <a:pt x="18" y="45"/>
                  </a:cubicBezTo>
                  <a:cubicBezTo>
                    <a:pt x="23" y="36"/>
                    <a:pt x="23" y="36"/>
                    <a:pt x="29" y="44"/>
                  </a:cubicBezTo>
                  <a:cubicBezTo>
                    <a:pt x="30" y="45"/>
                    <a:pt x="30" y="46"/>
                    <a:pt x="31" y="47"/>
                  </a:cubicBezTo>
                  <a:cubicBezTo>
                    <a:pt x="32" y="47"/>
                    <a:pt x="33" y="48"/>
                    <a:pt x="33" y="50"/>
                  </a:cubicBezTo>
                  <a:cubicBezTo>
                    <a:pt x="35" y="50"/>
                    <a:pt x="36" y="50"/>
                    <a:pt x="38" y="49"/>
                  </a:cubicBezTo>
                  <a:cubicBezTo>
                    <a:pt x="42" y="43"/>
                    <a:pt x="46" y="37"/>
                    <a:pt x="50" y="31"/>
                  </a:cubicBezTo>
                  <a:cubicBezTo>
                    <a:pt x="52" y="29"/>
                    <a:pt x="53" y="27"/>
                    <a:pt x="54" y="25"/>
                  </a:cubicBezTo>
                  <a:cubicBezTo>
                    <a:pt x="54" y="20"/>
                    <a:pt x="53" y="16"/>
                    <a:pt x="51" y="1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2504" y="2995"/>
              <a:ext cx="142" cy="113"/>
            </a:xfrm>
            <a:custGeom>
              <a:avLst/>
              <a:gdLst>
                <a:gd name="T0" fmla="*/ 1 w 61"/>
                <a:gd name="T1" fmla="*/ 25 h 49"/>
                <a:gd name="T2" fmla="*/ 9 w 61"/>
                <a:gd name="T3" fmla="*/ 7 h 49"/>
                <a:gd name="T4" fmla="*/ 11 w 61"/>
                <a:gd name="T5" fmla="*/ 6 h 49"/>
                <a:gd name="T6" fmla="*/ 31 w 61"/>
                <a:gd name="T7" fmla="*/ 0 h 49"/>
                <a:gd name="T8" fmla="*/ 34 w 61"/>
                <a:gd name="T9" fmla="*/ 4 h 49"/>
                <a:gd name="T10" fmla="*/ 49 w 61"/>
                <a:gd name="T11" fmla="*/ 17 h 49"/>
                <a:gd name="T12" fmla="*/ 55 w 61"/>
                <a:gd name="T13" fmla="*/ 26 h 49"/>
                <a:gd name="T14" fmla="*/ 57 w 61"/>
                <a:gd name="T15" fmla="*/ 40 h 49"/>
                <a:gd name="T16" fmla="*/ 59 w 61"/>
                <a:gd name="T17" fmla="*/ 47 h 49"/>
                <a:gd name="T18" fmla="*/ 31 w 61"/>
                <a:gd name="T19" fmla="*/ 40 h 49"/>
                <a:gd name="T20" fmla="*/ 1 w 61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9">
                  <a:moveTo>
                    <a:pt x="1" y="25"/>
                  </a:moveTo>
                  <a:cubicBezTo>
                    <a:pt x="0" y="18"/>
                    <a:pt x="8" y="14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9" y="7"/>
                    <a:pt x="26" y="4"/>
                    <a:pt x="31" y="0"/>
                  </a:cubicBezTo>
                  <a:cubicBezTo>
                    <a:pt x="34" y="1"/>
                    <a:pt x="34" y="2"/>
                    <a:pt x="34" y="4"/>
                  </a:cubicBezTo>
                  <a:cubicBezTo>
                    <a:pt x="37" y="16"/>
                    <a:pt x="37" y="16"/>
                    <a:pt x="49" y="17"/>
                  </a:cubicBezTo>
                  <a:cubicBezTo>
                    <a:pt x="56" y="18"/>
                    <a:pt x="57" y="18"/>
                    <a:pt x="55" y="26"/>
                  </a:cubicBezTo>
                  <a:cubicBezTo>
                    <a:pt x="54" y="31"/>
                    <a:pt x="56" y="35"/>
                    <a:pt x="57" y="40"/>
                  </a:cubicBezTo>
                  <a:cubicBezTo>
                    <a:pt x="58" y="42"/>
                    <a:pt x="61" y="44"/>
                    <a:pt x="59" y="47"/>
                  </a:cubicBezTo>
                  <a:cubicBezTo>
                    <a:pt x="49" y="49"/>
                    <a:pt x="40" y="44"/>
                    <a:pt x="31" y="40"/>
                  </a:cubicBezTo>
                  <a:cubicBezTo>
                    <a:pt x="20" y="36"/>
                    <a:pt x="11" y="30"/>
                    <a:pt x="1" y="2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1960" y="2747"/>
              <a:ext cx="37" cy="46"/>
            </a:xfrm>
            <a:custGeom>
              <a:avLst/>
              <a:gdLst>
                <a:gd name="T0" fmla="*/ 3 w 16"/>
                <a:gd name="T1" fmla="*/ 20 h 20"/>
                <a:gd name="T2" fmla="*/ 2 w 16"/>
                <a:gd name="T3" fmla="*/ 10 h 20"/>
                <a:gd name="T4" fmla="*/ 1 w 16"/>
                <a:gd name="T5" fmla="*/ 1 h 20"/>
                <a:gd name="T6" fmla="*/ 16 w 16"/>
                <a:gd name="T7" fmla="*/ 0 h 20"/>
                <a:gd name="T8" fmla="*/ 3 w 16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3" y="20"/>
                  </a:moveTo>
                  <a:cubicBezTo>
                    <a:pt x="4" y="17"/>
                    <a:pt x="6" y="13"/>
                    <a:pt x="2" y="10"/>
                  </a:cubicBezTo>
                  <a:cubicBezTo>
                    <a:pt x="0" y="8"/>
                    <a:pt x="0" y="4"/>
                    <a:pt x="1" y="1"/>
                  </a:cubicBezTo>
                  <a:cubicBezTo>
                    <a:pt x="6" y="1"/>
                    <a:pt x="11" y="0"/>
                    <a:pt x="16" y="0"/>
                  </a:cubicBezTo>
                  <a:cubicBezTo>
                    <a:pt x="16" y="10"/>
                    <a:pt x="13" y="17"/>
                    <a:pt x="3" y="2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1007" y="2114"/>
              <a:ext cx="456" cy="438"/>
            </a:xfrm>
            <a:custGeom>
              <a:avLst/>
              <a:gdLst>
                <a:gd name="T0" fmla="*/ 187 w 197"/>
                <a:gd name="T1" fmla="*/ 164 h 189"/>
                <a:gd name="T2" fmla="*/ 183 w 197"/>
                <a:gd name="T3" fmla="*/ 162 h 189"/>
                <a:gd name="T4" fmla="*/ 175 w 197"/>
                <a:gd name="T5" fmla="*/ 152 h 189"/>
                <a:gd name="T6" fmla="*/ 177 w 197"/>
                <a:gd name="T7" fmla="*/ 148 h 189"/>
                <a:gd name="T8" fmla="*/ 156 w 197"/>
                <a:gd name="T9" fmla="*/ 141 h 189"/>
                <a:gd name="T10" fmla="*/ 144 w 197"/>
                <a:gd name="T11" fmla="*/ 135 h 189"/>
                <a:gd name="T12" fmla="*/ 140 w 197"/>
                <a:gd name="T13" fmla="*/ 124 h 189"/>
                <a:gd name="T14" fmla="*/ 140 w 197"/>
                <a:gd name="T15" fmla="*/ 123 h 189"/>
                <a:gd name="T16" fmla="*/ 129 w 197"/>
                <a:gd name="T17" fmla="*/ 120 h 189"/>
                <a:gd name="T18" fmla="*/ 118 w 197"/>
                <a:gd name="T19" fmla="*/ 110 h 189"/>
                <a:gd name="T20" fmla="*/ 126 w 197"/>
                <a:gd name="T21" fmla="*/ 99 h 189"/>
                <a:gd name="T22" fmla="*/ 135 w 197"/>
                <a:gd name="T23" fmla="*/ 94 h 189"/>
                <a:gd name="T24" fmla="*/ 143 w 197"/>
                <a:gd name="T25" fmla="*/ 87 h 189"/>
                <a:gd name="T26" fmla="*/ 141 w 197"/>
                <a:gd name="T27" fmla="*/ 79 h 189"/>
                <a:gd name="T28" fmla="*/ 120 w 197"/>
                <a:gd name="T29" fmla="*/ 75 h 189"/>
                <a:gd name="T30" fmla="*/ 107 w 197"/>
                <a:gd name="T31" fmla="*/ 67 h 189"/>
                <a:gd name="T32" fmla="*/ 104 w 197"/>
                <a:gd name="T33" fmla="*/ 57 h 189"/>
                <a:gd name="T34" fmla="*/ 89 w 197"/>
                <a:gd name="T35" fmla="*/ 55 h 189"/>
                <a:gd name="T36" fmla="*/ 73 w 197"/>
                <a:gd name="T37" fmla="*/ 35 h 189"/>
                <a:gd name="T38" fmla="*/ 66 w 197"/>
                <a:gd name="T39" fmla="*/ 32 h 189"/>
                <a:gd name="T40" fmla="*/ 53 w 197"/>
                <a:gd name="T41" fmla="*/ 27 h 189"/>
                <a:gd name="T42" fmla="*/ 40 w 197"/>
                <a:gd name="T43" fmla="*/ 19 h 189"/>
                <a:gd name="T44" fmla="*/ 38 w 197"/>
                <a:gd name="T45" fmla="*/ 17 h 189"/>
                <a:gd name="T46" fmla="*/ 29 w 197"/>
                <a:gd name="T47" fmla="*/ 7 h 189"/>
                <a:gd name="T48" fmla="*/ 19 w 197"/>
                <a:gd name="T49" fmla="*/ 0 h 189"/>
                <a:gd name="T50" fmla="*/ 0 w 197"/>
                <a:gd name="T51" fmla="*/ 13 h 189"/>
                <a:gd name="T52" fmla="*/ 12 w 197"/>
                <a:gd name="T53" fmla="*/ 29 h 189"/>
                <a:gd name="T54" fmla="*/ 21 w 197"/>
                <a:gd name="T55" fmla="*/ 37 h 189"/>
                <a:gd name="T56" fmla="*/ 36 w 197"/>
                <a:gd name="T57" fmla="*/ 63 h 189"/>
                <a:gd name="T58" fmla="*/ 49 w 197"/>
                <a:gd name="T59" fmla="*/ 76 h 189"/>
                <a:gd name="T60" fmla="*/ 78 w 197"/>
                <a:gd name="T61" fmla="*/ 95 h 189"/>
                <a:gd name="T62" fmla="*/ 91 w 197"/>
                <a:gd name="T63" fmla="*/ 116 h 189"/>
                <a:gd name="T64" fmla="*/ 100 w 197"/>
                <a:gd name="T65" fmla="*/ 130 h 189"/>
                <a:gd name="T66" fmla="*/ 130 w 197"/>
                <a:gd name="T67" fmla="*/ 153 h 189"/>
                <a:gd name="T68" fmla="*/ 147 w 197"/>
                <a:gd name="T69" fmla="*/ 164 h 189"/>
                <a:gd name="T70" fmla="*/ 161 w 197"/>
                <a:gd name="T71" fmla="*/ 174 h 189"/>
                <a:gd name="T72" fmla="*/ 182 w 197"/>
                <a:gd name="T73" fmla="*/ 189 h 189"/>
                <a:gd name="T74" fmla="*/ 197 w 197"/>
                <a:gd name="T75" fmla="*/ 178 h 189"/>
                <a:gd name="T76" fmla="*/ 187 w 197"/>
                <a:gd name="T77" fmla="*/ 16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89">
                  <a:moveTo>
                    <a:pt x="187" y="164"/>
                  </a:moveTo>
                  <a:cubicBezTo>
                    <a:pt x="186" y="163"/>
                    <a:pt x="185" y="162"/>
                    <a:pt x="183" y="162"/>
                  </a:cubicBezTo>
                  <a:cubicBezTo>
                    <a:pt x="172" y="163"/>
                    <a:pt x="171" y="162"/>
                    <a:pt x="175" y="152"/>
                  </a:cubicBezTo>
                  <a:cubicBezTo>
                    <a:pt x="176" y="151"/>
                    <a:pt x="176" y="150"/>
                    <a:pt x="177" y="148"/>
                  </a:cubicBezTo>
                  <a:cubicBezTo>
                    <a:pt x="170" y="146"/>
                    <a:pt x="164" y="140"/>
                    <a:pt x="156" y="141"/>
                  </a:cubicBezTo>
                  <a:cubicBezTo>
                    <a:pt x="150" y="142"/>
                    <a:pt x="148" y="137"/>
                    <a:pt x="144" y="135"/>
                  </a:cubicBezTo>
                  <a:cubicBezTo>
                    <a:pt x="136" y="133"/>
                    <a:pt x="143" y="127"/>
                    <a:pt x="140" y="124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36" y="122"/>
                    <a:pt x="132" y="124"/>
                    <a:pt x="129" y="120"/>
                  </a:cubicBezTo>
                  <a:cubicBezTo>
                    <a:pt x="125" y="118"/>
                    <a:pt x="121" y="114"/>
                    <a:pt x="118" y="110"/>
                  </a:cubicBezTo>
                  <a:cubicBezTo>
                    <a:pt x="122" y="107"/>
                    <a:pt x="125" y="104"/>
                    <a:pt x="126" y="99"/>
                  </a:cubicBezTo>
                  <a:cubicBezTo>
                    <a:pt x="128" y="97"/>
                    <a:pt x="129" y="91"/>
                    <a:pt x="135" y="94"/>
                  </a:cubicBezTo>
                  <a:cubicBezTo>
                    <a:pt x="139" y="96"/>
                    <a:pt x="142" y="90"/>
                    <a:pt x="143" y="87"/>
                  </a:cubicBezTo>
                  <a:cubicBezTo>
                    <a:pt x="144" y="84"/>
                    <a:pt x="144" y="79"/>
                    <a:pt x="141" y="79"/>
                  </a:cubicBezTo>
                  <a:cubicBezTo>
                    <a:pt x="134" y="78"/>
                    <a:pt x="129" y="71"/>
                    <a:pt x="120" y="75"/>
                  </a:cubicBezTo>
                  <a:cubicBezTo>
                    <a:pt x="114" y="78"/>
                    <a:pt x="109" y="74"/>
                    <a:pt x="107" y="67"/>
                  </a:cubicBezTo>
                  <a:cubicBezTo>
                    <a:pt x="106" y="64"/>
                    <a:pt x="105" y="61"/>
                    <a:pt x="104" y="57"/>
                  </a:cubicBezTo>
                  <a:cubicBezTo>
                    <a:pt x="99" y="56"/>
                    <a:pt x="93" y="58"/>
                    <a:pt x="89" y="55"/>
                  </a:cubicBezTo>
                  <a:cubicBezTo>
                    <a:pt x="85" y="47"/>
                    <a:pt x="78" y="42"/>
                    <a:pt x="73" y="35"/>
                  </a:cubicBezTo>
                  <a:cubicBezTo>
                    <a:pt x="71" y="33"/>
                    <a:pt x="69" y="32"/>
                    <a:pt x="66" y="32"/>
                  </a:cubicBezTo>
                  <a:cubicBezTo>
                    <a:pt x="60" y="33"/>
                    <a:pt x="57" y="30"/>
                    <a:pt x="53" y="27"/>
                  </a:cubicBezTo>
                  <a:cubicBezTo>
                    <a:pt x="49" y="23"/>
                    <a:pt x="47" y="17"/>
                    <a:pt x="40" y="19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8" y="11"/>
                    <a:pt x="33" y="10"/>
                    <a:pt x="29" y="7"/>
                  </a:cubicBezTo>
                  <a:cubicBezTo>
                    <a:pt x="26" y="5"/>
                    <a:pt x="23" y="3"/>
                    <a:pt x="19" y="0"/>
                  </a:cubicBezTo>
                  <a:cubicBezTo>
                    <a:pt x="12" y="3"/>
                    <a:pt x="8" y="11"/>
                    <a:pt x="0" y="13"/>
                  </a:cubicBezTo>
                  <a:cubicBezTo>
                    <a:pt x="1" y="21"/>
                    <a:pt x="6" y="26"/>
                    <a:pt x="12" y="29"/>
                  </a:cubicBezTo>
                  <a:cubicBezTo>
                    <a:pt x="15" y="31"/>
                    <a:pt x="20" y="33"/>
                    <a:pt x="21" y="37"/>
                  </a:cubicBezTo>
                  <a:cubicBezTo>
                    <a:pt x="25" y="47"/>
                    <a:pt x="32" y="54"/>
                    <a:pt x="36" y="63"/>
                  </a:cubicBezTo>
                  <a:cubicBezTo>
                    <a:pt x="39" y="68"/>
                    <a:pt x="43" y="72"/>
                    <a:pt x="49" y="76"/>
                  </a:cubicBezTo>
                  <a:cubicBezTo>
                    <a:pt x="58" y="82"/>
                    <a:pt x="68" y="89"/>
                    <a:pt x="78" y="95"/>
                  </a:cubicBezTo>
                  <a:cubicBezTo>
                    <a:pt x="86" y="100"/>
                    <a:pt x="90" y="108"/>
                    <a:pt x="91" y="116"/>
                  </a:cubicBezTo>
                  <a:cubicBezTo>
                    <a:pt x="92" y="123"/>
                    <a:pt x="95" y="126"/>
                    <a:pt x="100" y="130"/>
                  </a:cubicBezTo>
                  <a:cubicBezTo>
                    <a:pt x="110" y="137"/>
                    <a:pt x="121" y="144"/>
                    <a:pt x="130" y="153"/>
                  </a:cubicBezTo>
                  <a:cubicBezTo>
                    <a:pt x="135" y="157"/>
                    <a:pt x="141" y="161"/>
                    <a:pt x="147" y="164"/>
                  </a:cubicBezTo>
                  <a:cubicBezTo>
                    <a:pt x="152" y="166"/>
                    <a:pt x="158" y="170"/>
                    <a:pt x="161" y="174"/>
                  </a:cubicBezTo>
                  <a:cubicBezTo>
                    <a:pt x="167" y="181"/>
                    <a:pt x="174" y="185"/>
                    <a:pt x="182" y="189"/>
                  </a:cubicBezTo>
                  <a:cubicBezTo>
                    <a:pt x="186" y="184"/>
                    <a:pt x="192" y="181"/>
                    <a:pt x="197" y="178"/>
                  </a:cubicBezTo>
                  <a:cubicBezTo>
                    <a:pt x="193" y="174"/>
                    <a:pt x="191" y="168"/>
                    <a:pt x="187" y="16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1192" y="2621"/>
              <a:ext cx="39" cy="19"/>
            </a:xfrm>
            <a:custGeom>
              <a:avLst/>
              <a:gdLst>
                <a:gd name="T0" fmla="*/ 0 w 17"/>
                <a:gd name="T1" fmla="*/ 0 h 8"/>
                <a:gd name="T2" fmla="*/ 17 w 17"/>
                <a:gd name="T3" fmla="*/ 8 h 8"/>
                <a:gd name="T4" fmla="*/ 0 w 1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6" y="2"/>
                    <a:pt x="11" y="5"/>
                    <a:pt x="17" y="8"/>
                  </a:cubicBezTo>
                  <a:cubicBezTo>
                    <a:pt x="14" y="0"/>
                    <a:pt x="7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3414" y="3182"/>
              <a:ext cx="28" cy="24"/>
            </a:xfrm>
            <a:custGeom>
              <a:avLst/>
              <a:gdLst>
                <a:gd name="T0" fmla="*/ 12 w 12"/>
                <a:gd name="T1" fmla="*/ 7 h 10"/>
                <a:gd name="T2" fmla="*/ 9 w 12"/>
                <a:gd name="T3" fmla="*/ 10 h 10"/>
                <a:gd name="T4" fmla="*/ 5 w 12"/>
                <a:gd name="T5" fmla="*/ 8 h 10"/>
                <a:gd name="T6" fmla="*/ 0 w 12"/>
                <a:gd name="T7" fmla="*/ 3 h 10"/>
                <a:gd name="T8" fmla="*/ 6 w 12"/>
                <a:gd name="T9" fmla="*/ 1 h 10"/>
                <a:gd name="T10" fmla="*/ 12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2" y="7"/>
                  </a:moveTo>
                  <a:cubicBezTo>
                    <a:pt x="11" y="9"/>
                    <a:pt x="10" y="10"/>
                    <a:pt x="9" y="10"/>
                  </a:cubicBezTo>
                  <a:cubicBezTo>
                    <a:pt x="8" y="10"/>
                    <a:pt x="7" y="9"/>
                    <a:pt x="5" y="8"/>
                  </a:cubicBezTo>
                  <a:cubicBezTo>
                    <a:pt x="2" y="8"/>
                    <a:pt x="0" y="6"/>
                    <a:pt x="0" y="3"/>
                  </a:cubicBezTo>
                  <a:cubicBezTo>
                    <a:pt x="0" y="0"/>
                    <a:pt x="4" y="1"/>
                    <a:pt x="6" y="1"/>
                  </a:cubicBezTo>
                  <a:cubicBezTo>
                    <a:pt x="10" y="1"/>
                    <a:pt x="11" y="5"/>
                    <a:pt x="12" y="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1750" y="2716"/>
              <a:ext cx="224" cy="188"/>
            </a:xfrm>
            <a:custGeom>
              <a:avLst/>
              <a:gdLst>
                <a:gd name="T0" fmla="*/ 75 w 97"/>
                <a:gd name="T1" fmla="*/ 34 h 81"/>
                <a:gd name="T2" fmla="*/ 94 w 97"/>
                <a:gd name="T3" fmla="*/ 33 h 81"/>
                <a:gd name="T4" fmla="*/ 93 w 97"/>
                <a:gd name="T5" fmla="*/ 23 h 81"/>
                <a:gd name="T6" fmla="*/ 92 w 97"/>
                <a:gd name="T7" fmla="*/ 14 h 81"/>
                <a:gd name="T8" fmla="*/ 79 w 97"/>
                <a:gd name="T9" fmla="*/ 11 h 81"/>
                <a:gd name="T10" fmla="*/ 68 w 97"/>
                <a:gd name="T11" fmla="*/ 9 h 81"/>
                <a:gd name="T12" fmla="*/ 55 w 97"/>
                <a:gd name="T13" fmla="*/ 9 h 81"/>
                <a:gd name="T14" fmla="*/ 48 w 97"/>
                <a:gd name="T15" fmla="*/ 5 h 81"/>
                <a:gd name="T16" fmla="*/ 44 w 97"/>
                <a:gd name="T17" fmla="*/ 1 h 81"/>
                <a:gd name="T18" fmla="*/ 39 w 97"/>
                <a:gd name="T19" fmla="*/ 4 h 81"/>
                <a:gd name="T20" fmla="*/ 34 w 97"/>
                <a:gd name="T21" fmla="*/ 12 h 81"/>
                <a:gd name="T22" fmla="*/ 28 w 97"/>
                <a:gd name="T23" fmla="*/ 28 h 81"/>
                <a:gd name="T24" fmla="*/ 27 w 97"/>
                <a:gd name="T25" fmla="*/ 38 h 81"/>
                <a:gd name="T26" fmla="*/ 16 w 97"/>
                <a:gd name="T27" fmla="*/ 45 h 81"/>
                <a:gd name="T28" fmla="*/ 11 w 97"/>
                <a:gd name="T29" fmla="*/ 49 h 81"/>
                <a:gd name="T30" fmla="*/ 7 w 97"/>
                <a:gd name="T31" fmla="*/ 58 h 81"/>
                <a:gd name="T32" fmla="*/ 0 w 97"/>
                <a:gd name="T33" fmla="*/ 71 h 81"/>
                <a:gd name="T34" fmla="*/ 28 w 97"/>
                <a:gd name="T35" fmla="*/ 68 h 81"/>
                <a:gd name="T36" fmla="*/ 49 w 97"/>
                <a:gd name="T37" fmla="*/ 72 h 81"/>
                <a:gd name="T38" fmla="*/ 59 w 97"/>
                <a:gd name="T39" fmla="*/ 78 h 81"/>
                <a:gd name="T40" fmla="*/ 69 w 97"/>
                <a:gd name="T41" fmla="*/ 75 h 81"/>
                <a:gd name="T42" fmla="*/ 74 w 97"/>
                <a:gd name="T43" fmla="*/ 66 h 81"/>
                <a:gd name="T44" fmla="*/ 75 w 97"/>
                <a:gd name="T45" fmla="*/ 63 h 81"/>
                <a:gd name="T46" fmla="*/ 72 w 97"/>
                <a:gd name="T47" fmla="*/ 37 h 81"/>
                <a:gd name="T48" fmla="*/ 75 w 97"/>
                <a:gd name="T49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81">
                  <a:moveTo>
                    <a:pt x="75" y="34"/>
                  </a:moveTo>
                  <a:cubicBezTo>
                    <a:pt x="82" y="34"/>
                    <a:pt x="88" y="33"/>
                    <a:pt x="94" y="33"/>
                  </a:cubicBezTo>
                  <a:cubicBezTo>
                    <a:pt x="95" y="30"/>
                    <a:pt x="97" y="26"/>
                    <a:pt x="93" y="23"/>
                  </a:cubicBezTo>
                  <a:cubicBezTo>
                    <a:pt x="91" y="21"/>
                    <a:pt x="91" y="17"/>
                    <a:pt x="92" y="14"/>
                  </a:cubicBezTo>
                  <a:cubicBezTo>
                    <a:pt x="89" y="8"/>
                    <a:pt x="83" y="11"/>
                    <a:pt x="79" y="11"/>
                  </a:cubicBezTo>
                  <a:cubicBezTo>
                    <a:pt x="75" y="10"/>
                    <a:pt x="71" y="12"/>
                    <a:pt x="68" y="9"/>
                  </a:cubicBezTo>
                  <a:cubicBezTo>
                    <a:pt x="64" y="5"/>
                    <a:pt x="60" y="6"/>
                    <a:pt x="55" y="9"/>
                  </a:cubicBezTo>
                  <a:cubicBezTo>
                    <a:pt x="51" y="12"/>
                    <a:pt x="47" y="12"/>
                    <a:pt x="48" y="5"/>
                  </a:cubicBezTo>
                  <a:cubicBezTo>
                    <a:pt x="48" y="1"/>
                    <a:pt x="45" y="2"/>
                    <a:pt x="44" y="1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39" y="8"/>
                    <a:pt x="37" y="10"/>
                    <a:pt x="34" y="12"/>
                  </a:cubicBezTo>
                  <a:cubicBezTo>
                    <a:pt x="29" y="16"/>
                    <a:pt x="28" y="21"/>
                    <a:pt x="28" y="28"/>
                  </a:cubicBezTo>
                  <a:cubicBezTo>
                    <a:pt x="28" y="31"/>
                    <a:pt x="28" y="34"/>
                    <a:pt x="27" y="38"/>
                  </a:cubicBezTo>
                  <a:cubicBezTo>
                    <a:pt x="26" y="44"/>
                    <a:pt x="23" y="46"/>
                    <a:pt x="16" y="45"/>
                  </a:cubicBezTo>
                  <a:cubicBezTo>
                    <a:pt x="13" y="45"/>
                    <a:pt x="11" y="46"/>
                    <a:pt x="11" y="49"/>
                  </a:cubicBezTo>
                  <a:cubicBezTo>
                    <a:pt x="11" y="53"/>
                    <a:pt x="10" y="56"/>
                    <a:pt x="7" y="58"/>
                  </a:cubicBezTo>
                  <a:cubicBezTo>
                    <a:pt x="3" y="61"/>
                    <a:pt x="2" y="65"/>
                    <a:pt x="0" y="71"/>
                  </a:cubicBezTo>
                  <a:cubicBezTo>
                    <a:pt x="10" y="68"/>
                    <a:pt x="19" y="70"/>
                    <a:pt x="28" y="68"/>
                  </a:cubicBezTo>
                  <a:cubicBezTo>
                    <a:pt x="36" y="66"/>
                    <a:pt x="43" y="66"/>
                    <a:pt x="49" y="72"/>
                  </a:cubicBezTo>
                  <a:cubicBezTo>
                    <a:pt x="52" y="75"/>
                    <a:pt x="55" y="76"/>
                    <a:pt x="59" y="78"/>
                  </a:cubicBezTo>
                  <a:cubicBezTo>
                    <a:pt x="62" y="80"/>
                    <a:pt x="66" y="81"/>
                    <a:pt x="69" y="75"/>
                  </a:cubicBezTo>
                  <a:cubicBezTo>
                    <a:pt x="69" y="71"/>
                    <a:pt x="71" y="68"/>
                    <a:pt x="74" y="66"/>
                  </a:cubicBezTo>
                  <a:cubicBezTo>
                    <a:pt x="75" y="66"/>
                    <a:pt x="77" y="65"/>
                    <a:pt x="75" y="63"/>
                  </a:cubicBezTo>
                  <a:cubicBezTo>
                    <a:pt x="68" y="55"/>
                    <a:pt x="69" y="46"/>
                    <a:pt x="72" y="37"/>
                  </a:cubicBezTo>
                  <a:cubicBezTo>
                    <a:pt x="72" y="34"/>
                    <a:pt x="73" y="34"/>
                    <a:pt x="75" y="3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1708" y="2846"/>
              <a:ext cx="37" cy="2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7 h 12"/>
                <a:gd name="T4" fmla="*/ 0 w 16"/>
                <a:gd name="T5" fmla="*/ 10 h 12"/>
                <a:gd name="T6" fmla="*/ 4 w 16"/>
                <a:gd name="T7" fmla="*/ 11 h 12"/>
                <a:gd name="T8" fmla="*/ 16 w 16"/>
                <a:gd name="T9" fmla="*/ 11 h 12"/>
                <a:gd name="T10" fmla="*/ 11 w 1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6" y="1"/>
                    <a:pt x="7" y="7"/>
                    <a:pt x="2" y="7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1" y="11"/>
                    <a:pt x="3" y="12"/>
                    <a:pt x="4" y="11"/>
                  </a:cubicBezTo>
                  <a:cubicBezTo>
                    <a:pt x="8" y="10"/>
                    <a:pt x="11" y="12"/>
                    <a:pt x="16" y="11"/>
                  </a:cubicBezTo>
                  <a:cubicBezTo>
                    <a:pt x="13" y="8"/>
                    <a:pt x="15" y="3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1697" y="2825"/>
              <a:ext cx="16" cy="19"/>
            </a:xfrm>
            <a:custGeom>
              <a:avLst/>
              <a:gdLst>
                <a:gd name="T0" fmla="*/ 5 w 7"/>
                <a:gd name="T1" fmla="*/ 0 h 8"/>
                <a:gd name="T2" fmla="*/ 2 w 7"/>
                <a:gd name="T3" fmla="*/ 5 h 8"/>
                <a:gd name="T4" fmla="*/ 3 w 7"/>
                <a:gd name="T5" fmla="*/ 8 h 8"/>
                <a:gd name="T6" fmla="*/ 7 w 7"/>
                <a:gd name="T7" fmla="*/ 3 h 8"/>
                <a:gd name="T8" fmla="*/ 5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2" y="1"/>
                    <a:pt x="0" y="2"/>
                    <a:pt x="2" y="5"/>
                  </a:cubicBezTo>
                  <a:cubicBezTo>
                    <a:pt x="3" y="6"/>
                    <a:pt x="1" y="8"/>
                    <a:pt x="3" y="8"/>
                  </a:cubicBezTo>
                  <a:cubicBezTo>
                    <a:pt x="6" y="7"/>
                    <a:pt x="7" y="5"/>
                    <a:pt x="7" y="3"/>
                  </a:cubicBezTo>
                  <a:cubicBezTo>
                    <a:pt x="7" y="1"/>
                    <a:pt x="7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592" y="1877"/>
              <a:ext cx="125" cy="158"/>
            </a:xfrm>
            <a:custGeom>
              <a:avLst/>
              <a:gdLst>
                <a:gd name="T0" fmla="*/ 35 w 54"/>
                <a:gd name="T1" fmla="*/ 24 h 68"/>
                <a:gd name="T2" fmla="*/ 27 w 54"/>
                <a:gd name="T3" fmla="*/ 7 h 68"/>
                <a:gd name="T4" fmla="*/ 19 w 54"/>
                <a:gd name="T5" fmla="*/ 3 h 68"/>
                <a:gd name="T6" fmla="*/ 12 w 54"/>
                <a:gd name="T7" fmla="*/ 5 h 68"/>
                <a:gd name="T8" fmla="*/ 5 w 54"/>
                <a:gd name="T9" fmla="*/ 10 h 68"/>
                <a:gd name="T10" fmla="*/ 10 w 54"/>
                <a:gd name="T11" fmla="*/ 38 h 68"/>
                <a:gd name="T12" fmla="*/ 18 w 54"/>
                <a:gd name="T13" fmla="*/ 53 h 68"/>
                <a:gd name="T14" fmla="*/ 24 w 54"/>
                <a:gd name="T15" fmla="*/ 60 h 68"/>
                <a:gd name="T16" fmla="*/ 49 w 54"/>
                <a:gd name="T17" fmla="*/ 66 h 68"/>
                <a:gd name="T18" fmla="*/ 50 w 54"/>
                <a:gd name="T19" fmla="*/ 66 h 68"/>
                <a:gd name="T20" fmla="*/ 51 w 54"/>
                <a:gd name="T21" fmla="*/ 54 h 68"/>
                <a:gd name="T22" fmla="*/ 35 w 54"/>
                <a:gd name="T23" fmla="*/ 2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8">
                  <a:moveTo>
                    <a:pt x="35" y="24"/>
                  </a:moveTo>
                  <a:cubicBezTo>
                    <a:pt x="33" y="18"/>
                    <a:pt x="28" y="14"/>
                    <a:pt x="27" y="7"/>
                  </a:cubicBezTo>
                  <a:cubicBezTo>
                    <a:pt x="27" y="2"/>
                    <a:pt x="24" y="0"/>
                    <a:pt x="19" y="3"/>
                  </a:cubicBezTo>
                  <a:cubicBezTo>
                    <a:pt x="17" y="4"/>
                    <a:pt x="14" y="5"/>
                    <a:pt x="12" y="5"/>
                  </a:cubicBezTo>
                  <a:cubicBezTo>
                    <a:pt x="8" y="4"/>
                    <a:pt x="6" y="6"/>
                    <a:pt x="5" y="10"/>
                  </a:cubicBezTo>
                  <a:cubicBezTo>
                    <a:pt x="0" y="25"/>
                    <a:pt x="0" y="25"/>
                    <a:pt x="10" y="38"/>
                  </a:cubicBezTo>
                  <a:cubicBezTo>
                    <a:pt x="13" y="43"/>
                    <a:pt x="17" y="47"/>
                    <a:pt x="18" y="53"/>
                  </a:cubicBezTo>
                  <a:cubicBezTo>
                    <a:pt x="19" y="56"/>
                    <a:pt x="22" y="58"/>
                    <a:pt x="24" y="60"/>
                  </a:cubicBezTo>
                  <a:cubicBezTo>
                    <a:pt x="31" y="66"/>
                    <a:pt x="40" y="68"/>
                    <a:pt x="49" y="66"/>
                  </a:cubicBezTo>
                  <a:cubicBezTo>
                    <a:pt x="49" y="66"/>
                    <a:pt x="50" y="66"/>
                    <a:pt x="50" y="66"/>
                  </a:cubicBezTo>
                  <a:cubicBezTo>
                    <a:pt x="53" y="63"/>
                    <a:pt x="54" y="58"/>
                    <a:pt x="51" y="54"/>
                  </a:cubicBezTo>
                  <a:cubicBezTo>
                    <a:pt x="45" y="45"/>
                    <a:pt x="41" y="34"/>
                    <a:pt x="35" y="2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822" y="2148"/>
              <a:ext cx="99" cy="146"/>
            </a:xfrm>
            <a:custGeom>
              <a:avLst/>
              <a:gdLst>
                <a:gd name="T0" fmla="*/ 28 w 43"/>
                <a:gd name="T1" fmla="*/ 27 h 63"/>
                <a:gd name="T2" fmla="*/ 22 w 43"/>
                <a:gd name="T3" fmla="*/ 20 h 63"/>
                <a:gd name="T4" fmla="*/ 8 w 43"/>
                <a:gd name="T5" fmla="*/ 3 h 63"/>
                <a:gd name="T6" fmla="*/ 2 w 43"/>
                <a:gd name="T7" fmla="*/ 1 h 63"/>
                <a:gd name="T8" fmla="*/ 0 w 43"/>
                <a:gd name="T9" fmla="*/ 7 h 63"/>
                <a:gd name="T10" fmla="*/ 2 w 43"/>
                <a:gd name="T11" fmla="*/ 22 h 63"/>
                <a:gd name="T12" fmla="*/ 7 w 43"/>
                <a:gd name="T13" fmla="*/ 27 h 63"/>
                <a:gd name="T14" fmla="*/ 16 w 43"/>
                <a:gd name="T15" fmla="*/ 36 h 63"/>
                <a:gd name="T16" fmla="*/ 17 w 43"/>
                <a:gd name="T17" fmla="*/ 40 h 63"/>
                <a:gd name="T18" fmla="*/ 28 w 43"/>
                <a:gd name="T19" fmla="*/ 58 h 63"/>
                <a:gd name="T20" fmla="*/ 30 w 43"/>
                <a:gd name="T21" fmla="*/ 60 h 63"/>
                <a:gd name="T22" fmla="*/ 39 w 43"/>
                <a:gd name="T23" fmla="*/ 63 h 63"/>
                <a:gd name="T24" fmla="*/ 41 w 43"/>
                <a:gd name="T25" fmla="*/ 54 h 63"/>
                <a:gd name="T26" fmla="*/ 42 w 43"/>
                <a:gd name="T27" fmla="*/ 49 h 63"/>
                <a:gd name="T28" fmla="*/ 28 w 43"/>
                <a:gd name="T29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63">
                  <a:moveTo>
                    <a:pt x="28" y="27"/>
                  </a:moveTo>
                  <a:cubicBezTo>
                    <a:pt x="26" y="25"/>
                    <a:pt x="23" y="22"/>
                    <a:pt x="22" y="20"/>
                  </a:cubicBezTo>
                  <a:cubicBezTo>
                    <a:pt x="20" y="12"/>
                    <a:pt x="14" y="8"/>
                    <a:pt x="8" y="3"/>
                  </a:cubicBezTo>
                  <a:cubicBezTo>
                    <a:pt x="6" y="2"/>
                    <a:pt x="5" y="0"/>
                    <a:pt x="2" y="1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12"/>
                    <a:pt x="4" y="17"/>
                    <a:pt x="2" y="22"/>
                  </a:cubicBezTo>
                  <a:cubicBezTo>
                    <a:pt x="2" y="24"/>
                    <a:pt x="3" y="28"/>
                    <a:pt x="7" y="27"/>
                  </a:cubicBezTo>
                  <a:cubicBezTo>
                    <a:pt x="15" y="25"/>
                    <a:pt x="17" y="28"/>
                    <a:pt x="16" y="36"/>
                  </a:cubicBezTo>
                  <a:cubicBezTo>
                    <a:pt x="15" y="37"/>
                    <a:pt x="16" y="38"/>
                    <a:pt x="17" y="40"/>
                  </a:cubicBezTo>
                  <a:cubicBezTo>
                    <a:pt x="20" y="46"/>
                    <a:pt x="29" y="49"/>
                    <a:pt x="28" y="58"/>
                  </a:cubicBezTo>
                  <a:cubicBezTo>
                    <a:pt x="28" y="58"/>
                    <a:pt x="29" y="60"/>
                    <a:pt x="30" y="60"/>
                  </a:cubicBezTo>
                  <a:cubicBezTo>
                    <a:pt x="33" y="60"/>
                    <a:pt x="35" y="63"/>
                    <a:pt x="39" y="63"/>
                  </a:cubicBezTo>
                  <a:cubicBezTo>
                    <a:pt x="41" y="60"/>
                    <a:pt x="37" y="56"/>
                    <a:pt x="41" y="54"/>
                  </a:cubicBezTo>
                  <a:cubicBezTo>
                    <a:pt x="43" y="53"/>
                    <a:pt x="43" y="51"/>
                    <a:pt x="42" y="49"/>
                  </a:cubicBezTo>
                  <a:cubicBezTo>
                    <a:pt x="38" y="41"/>
                    <a:pt x="36" y="32"/>
                    <a:pt x="28" y="2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748" y="2060"/>
              <a:ext cx="60" cy="72"/>
            </a:xfrm>
            <a:custGeom>
              <a:avLst/>
              <a:gdLst>
                <a:gd name="T0" fmla="*/ 6 w 26"/>
                <a:gd name="T1" fmla="*/ 0 h 31"/>
                <a:gd name="T2" fmla="*/ 4 w 26"/>
                <a:gd name="T3" fmla="*/ 19 h 31"/>
                <a:gd name="T4" fmla="*/ 26 w 26"/>
                <a:gd name="T5" fmla="*/ 30 h 31"/>
                <a:gd name="T6" fmla="*/ 18 w 26"/>
                <a:gd name="T7" fmla="*/ 16 h 31"/>
                <a:gd name="T8" fmla="*/ 6 w 2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6" y="0"/>
                  </a:moveTo>
                  <a:cubicBezTo>
                    <a:pt x="2" y="6"/>
                    <a:pt x="0" y="13"/>
                    <a:pt x="4" y="19"/>
                  </a:cubicBezTo>
                  <a:cubicBezTo>
                    <a:pt x="9" y="27"/>
                    <a:pt x="16" y="31"/>
                    <a:pt x="26" y="30"/>
                  </a:cubicBezTo>
                  <a:cubicBezTo>
                    <a:pt x="26" y="24"/>
                    <a:pt x="19" y="21"/>
                    <a:pt x="18" y="16"/>
                  </a:cubicBezTo>
                  <a:cubicBezTo>
                    <a:pt x="17" y="8"/>
                    <a:pt x="11" y="5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692" y="1571"/>
              <a:ext cx="451" cy="573"/>
            </a:xfrm>
            <a:custGeom>
              <a:avLst/>
              <a:gdLst>
                <a:gd name="T0" fmla="*/ 194 w 195"/>
                <a:gd name="T1" fmla="*/ 138 h 247"/>
                <a:gd name="T2" fmla="*/ 184 w 195"/>
                <a:gd name="T3" fmla="*/ 136 h 247"/>
                <a:gd name="T4" fmla="*/ 173 w 195"/>
                <a:gd name="T5" fmla="*/ 129 h 247"/>
                <a:gd name="T6" fmla="*/ 162 w 195"/>
                <a:gd name="T7" fmla="*/ 121 h 247"/>
                <a:gd name="T8" fmla="*/ 151 w 195"/>
                <a:gd name="T9" fmla="*/ 113 h 247"/>
                <a:gd name="T10" fmla="*/ 133 w 195"/>
                <a:gd name="T11" fmla="*/ 96 h 247"/>
                <a:gd name="T12" fmla="*/ 128 w 195"/>
                <a:gd name="T13" fmla="*/ 93 h 247"/>
                <a:gd name="T14" fmla="*/ 118 w 195"/>
                <a:gd name="T15" fmla="*/ 88 h 247"/>
                <a:gd name="T16" fmla="*/ 113 w 195"/>
                <a:gd name="T17" fmla="*/ 77 h 247"/>
                <a:gd name="T18" fmla="*/ 118 w 195"/>
                <a:gd name="T19" fmla="*/ 69 h 247"/>
                <a:gd name="T20" fmla="*/ 119 w 195"/>
                <a:gd name="T21" fmla="*/ 65 h 247"/>
                <a:gd name="T22" fmla="*/ 119 w 195"/>
                <a:gd name="T23" fmla="*/ 57 h 247"/>
                <a:gd name="T24" fmla="*/ 116 w 195"/>
                <a:gd name="T25" fmla="*/ 52 h 247"/>
                <a:gd name="T26" fmla="*/ 96 w 195"/>
                <a:gd name="T27" fmla="*/ 43 h 247"/>
                <a:gd name="T28" fmla="*/ 89 w 195"/>
                <a:gd name="T29" fmla="*/ 40 h 247"/>
                <a:gd name="T30" fmla="*/ 77 w 195"/>
                <a:gd name="T31" fmla="*/ 35 h 247"/>
                <a:gd name="T32" fmla="*/ 76 w 195"/>
                <a:gd name="T33" fmla="*/ 21 h 247"/>
                <a:gd name="T34" fmla="*/ 75 w 195"/>
                <a:gd name="T35" fmla="*/ 16 h 247"/>
                <a:gd name="T36" fmla="*/ 69 w 195"/>
                <a:gd name="T37" fmla="*/ 9 h 247"/>
                <a:gd name="T38" fmla="*/ 60 w 195"/>
                <a:gd name="T39" fmla="*/ 6 h 247"/>
                <a:gd name="T40" fmla="*/ 50 w 195"/>
                <a:gd name="T41" fmla="*/ 3 h 247"/>
                <a:gd name="T42" fmla="*/ 48 w 195"/>
                <a:gd name="T43" fmla="*/ 14 h 247"/>
                <a:gd name="T44" fmla="*/ 51 w 195"/>
                <a:gd name="T45" fmla="*/ 21 h 247"/>
                <a:gd name="T46" fmla="*/ 55 w 195"/>
                <a:gd name="T47" fmla="*/ 30 h 247"/>
                <a:gd name="T48" fmla="*/ 46 w 195"/>
                <a:gd name="T49" fmla="*/ 33 h 247"/>
                <a:gd name="T50" fmla="*/ 36 w 195"/>
                <a:gd name="T51" fmla="*/ 30 h 247"/>
                <a:gd name="T52" fmla="*/ 21 w 195"/>
                <a:gd name="T53" fmla="*/ 30 h 247"/>
                <a:gd name="T54" fmla="*/ 1 w 195"/>
                <a:gd name="T55" fmla="*/ 50 h 247"/>
                <a:gd name="T56" fmla="*/ 1 w 195"/>
                <a:gd name="T57" fmla="*/ 51 h 247"/>
                <a:gd name="T58" fmla="*/ 5 w 195"/>
                <a:gd name="T59" fmla="*/ 53 h 247"/>
                <a:gd name="T60" fmla="*/ 29 w 195"/>
                <a:gd name="T61" fmla="*/ 62 h 247"/>
                <a:gd name="T62" fmla="*/ 42 w 195"/>
                <a:gd name="T63" fmla="*/ 79 h 247"/>
                <a:gd name="T64" fmla="*/ 48 w 195"/>
                <a:gd name="T65" fmla="*/ 92 h 247"/>
                <a:gd name="T66" fmla="*/ 77 w 195"/>
                <a:gd name="T67" fmla="*/ 123 h 247"/>
                <a:gd name="T68" fmla="*/ 86 w 195"/>
                <a:gd name="T69" fmla="*/ 147 h 247"/>
                <a:gd name="T70" fmla="*/ 94 w 195"/>
                <a:gd name="T71" fmla="*/ 162 h 247"/>
                <a:gd name="T72" fmla="*/ 100 w 195"/>
                <a:gd name="T73" fmla="*/ 168 h 247"/>
                <a:gd name="T74" fmla="*/ 117 w 195"/>
                <a:gd name="T75" fmla="*/ 202 h 247"/>
                <a:gd name="T76" fmla="*/ 120 w 195"/>
                <a:gd name="T77" fmla="*/ 222 h 247"/>
                <a:gd name="T78" fmla="*/ 119 w 195"/>
                <a:gd name="T79" fmla="*/ 225 h 247"/>
                <a:gd name="T80" fmla="*/ 136 w 195"/>
                <a:gd name="T81" fmla="*/ 247 h 247"/>
                <a:gd name="T82" fmla="*/ 155 w 195"/>
                <a:gd name="T83" fmla="*/ 234 h 247"/>
                <a:gd name="T84" fmla="*/ 151 w 195"/>
                <a:gd name="T85" fmla="*/ 229 h 247"/>
                <a:gd name="T86" fmla="*/ 147 w 195"/>
                <a:gd name="T87" fmla="*/ 216 h 247"/>
                <a:gd name="T88" fmla="*/ 141 w 195"/>
                <a:gd name="T89" fmla="*/ 199 h 247"/>
                <a:gd name="T90" fmla="*/ 147 w 195"/>
                <a:gd name="T91" fmla="*/ 191 h 247"/>
                <a:gd name="T92" fmla="*/ 176 w 195"/>
                <a:gd name="T93" fmla="*/ 182 h 247"/>
                <a:gd name="T94" fmla="*/ 182 w 195"/>
                <a:gd name="T95" fmla="*/ 168 h 247"/>
                <a:gd name="T96" fmla="*/ 189 w 195"/>
                <a:gd name="T97" fmla="*/ 157 h 247"/>
                <a:gd name="T98" fmla="*/ 191 w 195"/>
                <a:gd name="T99" fmla="*/ 148 h 247"/>
                <a:gd name="T100" fmla="*/ 194 w 195"/>
                <a:gd name="T101" fmla="*/ 1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" h="247">
                  <a:moveTo>
                    <a:pt x="194" y="138"/>
                  </a:moveTo>
                  <a:cubicBezTo>
                    <a:pt x="191" y="138"/>
                    <a:pt x="186" y="140"/>
                    <a:pt x="184" y="136"/>
                  </a:cubicBezTo>
                  <a:cubicBezTo>
                    <a:pt x="182" y="131"/>
                    <a:pt x="178" y="130"/>
                    <a:pt x="173" y="129"/>
                  </a:cubicBezTo>
                  <a:cubicBezTo>
                    <a:pt x="169" y="128"/>
                    <a:pt x="165" y="125"/>
                    <a:pt x="162" y="121"/>
                  </a:cubicBezTo>
                  <a:cubicBezTo>
                    <a:pt x="159" y="118"/>
                    <a:pt x="155" y="115"/>
                    <a:pt x="151" y="113"/>
                  </a:cubicBezTo>
                  <a:cubicBezTo>
                    <a:pt x="144" y="108"/>
                    <a:pt x="135" y="106"/>
                    <a:pt x="133" y="96"/>
                  </a:cubicBezTo>
                  <a:cubicBezTo>
                    <a:pt x="133" y="94"/>
                    <a:pt x="131" y="93"/>
                    <a:pt x="128" y="93"/>
                  </a:cubicBezTo>
                  <a:cubicBezTo>
                    <a:pt x="124" y="94"/>
                    <a:pt x="120" y="93"/>
                    <a:pt x="118" y="88"/>
                  </a:cubicBezTo>
                  <a:cubicBezTo>
                    <a:pt x="117" y="84"/>
                    <a:pt x="113" y="82"/>
                    <a:pt x="113" y="77"/>
                  </a:cubicBezTo>
                  <a:cubicBezTo>
                    <a:pt x="113" y="73"/>
                    <a:pt x="114" y="70"/>
                    <a:pt x="118" y="69"/>
                  </a:cubicBezTo>
                  <a:cubicBezTo>
                    <a:pt x="119" y="68"/>
                    <a:pt x="122" y="67"/>
                    <a:pt x="119" y="65"/>
                  </a:cubicBezTo>
                  <a:cubicBezTo>
                    <a:pt x="114" y="62"/>
                    <a:pt x="117" y="60"/>
                    <a:pt x="119" y="57"/>
                  </a:cubicBezTo>
                  <a:cubicBezTo>
                    <a:pt x="121" y="54"/>
                    <a:pt x="120" y="51"/>
                    <a:pt x="116" y="52"/>
                  </a:cubicBezTo>
                  <a:cubicBezTo>
                    <a:pt x="106" y="55"/>
                    <a:pt x="101" y="49"/>
                    <a:pt x="96" y="43"/>
                  </a:cubicBezTo>
                  <a:cubicBezTo>
                    <a:pt x="94" y="41"/>
                    <a:pt x="92" y="39"/>
                    <a:pt x="89" y="40"/>
                  </a:cubicBezTo>
                  <a:cubicBezTo>
                    <a:pt x="83" y="43"/>
                    <a:pt x="79" y="40"/>
                    <a:pt x="77" y="35"/>
                  </a:cubicBezTo>
                  <a:cubicBezTo>
                    <a:pt x="75" y="30"/>
                    <a:pt x="70" y="26"/>
                    <a:pt x="76" y="21"/>
                  </a:cubicBezTo>
                  <a:cubicBezTo>
                    <a:pt x="77" y="19"/>
                    <a:pt x="76" y="17"/>
                    <a:pt x="75" y="16"/>
                  </a:cubicBezTo>
                  <a:cubicBezTo>
                    <a:pt x="73" y="13"/>
                    <a:pt x="71" y="11"/>
                    <a:pt x="69" y="9"/>
                  </a:cubicBezTo>
                  <a:cubicBezTo>
                    <a:pt x="65" y="10"/>
                    <a:pt x="63" y="7"/>
                    <a:pt x="60" y="6"/>
                  </a:cubicBezTo>
                  <a:cubicBezTo>
                    <a:pt x="56" y="4"/>
                    <a:pt x="53" y="0"/>
                    <a:pt x="50" y="3"/>
                  </a:cubicBezTo>
                  <a:cubicBezTo>
                    <a:pt x="46" y="6"/>
                    <a:pt x="48" y="11"/>
                    <a:pt x="48" y="14"/>
                  </a:cubicBezTo>
                  <a:cubicBezTo>
                    <a:pt x="47" y="18"/>
                    <a:pt x="50" y="19"/>
                    <a:pt x="51" y="21"/>
                  </a:cubicBezTo>
                  <a:cubicBezTo>
                    <a:pt x="54" y="23"/>
                    <a:pt x="56" y="26"/>
                    <a:pt x="55" y="30"/>
                  </a:cubicBezTo>
                  <a:cubicBezTo>
                    <a:pt x="53" y="34"/>
                    <a:pt x="49" y="33"/>
                    <a:pt x="46" y="33"/>
                  </a:cubicBezTo>
                  <a:cubicBezTo>
                    <a:pt x="42" y="33"/>
                    <a:pt x="39" y="33"/>
                    <a:pt x="36" y="30"/>
                  </a:cubicBezTo>
                  <a:cubicBezTo>
                    <a:pt x="32" y="27"/>
                    <a:pt x="25" y="27"/>
                    <a:pt x="21" y="30"/>
                  </a:cubicBezTo>
                  <a:cubicBezTo>
                    <a:pt x="14" y="36"/>
                    <a:pt x="6" y="42"/>
                    <a:pt x="1" y="50"/>
                  </a:cubicBezTo>
                  <a:cubicBezTo>
                    <a:pt x="0" y="50"/>
                    <a:pt x="1" y="51"/>
                    <a:pt x="1" y="51"/>
                  </a:cubicBezTo>
                  <a:cubicBezTo>
                    <a:pt x="2" y="52"/>
                    <a:pt x="3" y="53"/>
                    <a:pt x="5" y="53"/>
                  </a:cubicBezTo>
                  <a:cubicBezTo>
                    <a:pt x="14" y="53"/>
                    <a:pt x="21" y="59"/>
                    <a:pt x="29" y="62"/>
                  </a:cubicBezTo>
                  <a:cubicBezTo>
                    <a:pt x="35" y="65"/>
                    <a:pt x="41" y="70"/>
                    <a:pt x="42" y="79"/>
                  </a:cubicBezTo>
                  <a:cubicBezTo>
                    <a:pt x="42" y="83"/>
                    <a:pt x="45" y="89"/>
                    <a:pt x="48" y="92"/>
                  </a:cubicBezTo>
                  <a:cubicBezTo>
                    <a:pt x="59" y="101"/>
                    <a:pt x="67" y="113"/>
                    <a:pt x="77" y="123"/>
                  </a:cubicBezTo>
                  <a:cubicBezTo>
                    <a:pt x="83" y="130"/>
                    <a:pt x="87" y="138"/>
                    <a:pt x="86" y="147"/>
                  </a:cubicBezTo>
                  <a:cubicBezTo>
                    <a:pt x="85" y="155"/>
                    <a:pt x="88" y="159"/>
                    <a:pt x="94" y="162"/>
                  </a:cubicBezTo>
                  <a:cubicBezTo>
                    <a:pt x="97" y="164"/>
                    <a:pt x="100" y="165"/>
                    <a:pt x="100" y="168"/>
                  </a:cubicBezTo>
                  <a:cubicBezTo>
                    <a:pt x="102" y="181"/>
                    <a:pt x="110" y="192"/>
                    <a:pt x="117" y="202"/>
                  </a:cubicBezTo>
                  <a:cubicBezTo>
                    <a:pt x="122" y="208"/>
                    <a:pt x="126" y="214"/>
                    <a:pt x="120" y="222"/>
                  </a:cubicBezTo>
                  <a:cubicBezTo>
                    <a:pt x="119" y="223"/>
                    <a:pt x="119" y="224"/>
                    <a:pt x="119" y="225"/>
                  </a:cubicBezTo>
                  <a:cubicBezTo>
                    <a:pt x="123" y="234"/>
                    <a:pt x="125" y="244"/>
                    <a:pt x="136" y="247"/>
                  </a:cubicBezTo>
                  <a:cubicBezTo>
                    <a:pt x="144" y="245"/>
                    <a:pt x="148" y="237"/>
                    <a:pt x="155" y="234"/>
                  </a:cubicBezTo>
                  <a:cubicBezTo>
                    <a:pt x="154" y="233"/>
                    <a:pt x="151" y="232"/>
                    <a:pt x="151" y="229"/>
                  </a:cubicBezTo>
                  <a:cubicBezTo>
                    <a:pt x="152" y="224"/>
                    <a:pt x="149" y="220"/>
                    <a:pt x="147" y="216"/>
                  </a:cubicBezTo>
                  <a:cubicBezTo>
                    <a:pt x="144" y="211"/>
                    <a:pt x="142" y="205"/>
                    <a:pt x="141" y="199"/>
                  </a:cubicBezTo>
                  <a:cubicBezTo>
                    <a:pt x="140" y="192"/>
                    <a:pt x="140" y="192"/>
                    <a:pt x="147" y="191"/>
                  </a:cubicBezTo>
                  <a:cubicBezTo>
                    <a:pt x="158" y="191"/>
                    <a:pt x="168" y="190"/>
                    <a:pt x="176" y="182"/>
                  </a:cubicBezTo>
                  <a:cubicBezTo>
                    <a:pt x="180" y="178"/>
                    <a:pt x="184" y="174"/>
                    <a:pt x="182" y="168"/>
                  </a:cubicBezTo>
                  <a:cubicBezTo>
                    <a:pt x="181" y="162"/>
                    <a:pt x="183" y="160"/>
                    <a:pt x="189" y="157"/>
                  </a:cubicBezTo>
                  <a:cubicBezTo>
                    <a:pt x="193" y="156"/>
                    <a:pt x="195" y="152"/>
                    <a:pt x="191" y="148"/>
                  </a:cubicBezTo>
                  <a:cubicBezTo>
                    <a:pt x="188" y="143"/>
                    <a:pt x="192" y="141"/>
                    <a:pt x="194" y="13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886" y="14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60" y="1005"/>
              <a:ext cx="440" cy="684"/>
            </a:xfrm>
            <a:custGeom>
              <a:avLst/>
              <a:gdLst>
                <a:gd name="T0" fmla="*/ 188 w 190"/>
                <a:gd name="T1" fmla="*/ 192 h 295"/>
                <a:gd name="T2" fmla="*/ 184 w 190"/>
                <a:gd name="T3" fmla="*/ 185 h 295"/>
                <a:gd name="T4" fmla="*/ 180 w 190"/>
                <a:gd name="T5" fmla="*/ 180 h 295"/>
                <a:gd name="T6" fmla="*/ 182 w 190"/>
                <a:gd name="T7" fmla="*/ 167 h 295"/>
                <a:gd name="T8" fmla="*/ 181 w 190"/>
                <a:gd name="T9" fmla="*/ 143 h 295"/>
                <a:gd name="T10" fmla="*/ 184 w 190"/>
                <a:gd name="T11" fmla="*/ 129 h 295"/>
                <a:gd name="T12" fmla="*/ 179 w 190"/>
                <a:gd name="T13" fmla="*/ 122 h 295"/>
                <a:gd name="T14" fmla="*/ 171 w 190"/>
                <a:gd name="T15" fmla="*/ 117 h 295"/>
                <a:gd name="T16" fmla="*/ 160 w 190"/>
                <a:gd name="T17" fmla="*/ 105 h 295"/>
                <a:gd name="T18" fmla="*/ 156 w 190"/>
                <a:gd name="T19" fmla="*/ 97 h 295"/>
                <a:gd name="T20" fmla="*/ 128 w 190"/>
                <a:gd name="T21" fmla="*/ 78 h 295"/>
                <a:gd name="T22" fmla="*/ 127 w 190"/>
                <a:gd name="T23" fmla="*/ 76 h 295"/>
                <a:gd name="T24" fmla="*/ 109 w 190"/>
                <a:gd name="T25" fmla="*/ 63 h 295"/>
                <a:gd name="T26" fmla="*/ 77 w 190"/>
                <a:gd name="T27" fmla="*/ 45 h 295"/>
                <a:gd name="T28" fmla="*/ 69 w 190"/>
                <a:gd name="T29" fmla="*/ 39 h 295"/>
                <a:gd name="T30" fmla="*/ 41 w 190"/>
                <a:gd name="T31" fmla="*/ 18 h 295"/>
                <a:gd name="T32" fmla="*/ 35 w 190"/>
                <a:gd name="T33" fmla="*/ 10 h 295"/>
                <a:gd name="T34" fmla="*/ 35 w 190"/>
                <a:gd name="T35" fmla="*/ 2 h 295"/>
                <a:gd name="T36" fmla="*/ 19 w 190"/>
                <a:gd name="T37" fmla="*/ 10 h 295"/>
                <a:gd name="T38" fmla="*/ 4 w 190"/>
                <a:gd name="T39" fmla="*/ 38 h 295"/>
                <a:gd name="T40" fmla="*/ 3 w 190"/>
                <a:gd name="T41" fmla="*/ 50 h 295"/>
                <a:gd name="T42" fmla="*/ 8 w 190"/>
                <a:gd name="T43" fmla="*/ 66 h 295"/>
                <a:gd name="T44" fmla="*/ 14 w 190"/>
                <a:gd name="T45" fmla="*/ 72 h 295"/>
                <a:gd name="T46" fmla="*/ 10 w 190"/>
                <a:gd name="T47" fmla="*/ 75 h 295"/>
                <a:gd name="T48" fmla="*/ 8 w 190"/>
                <a:gd name="T49" fmla="*/ 81 h 295"/>
                <a:gd name="T50" fmla="*/ 9 w 190"/>
                <a:gd name="T51" fmla="*/ 92 h 295"/>
                <a:gd name="T52" fmla="*/ 14 w 190"/>
                <a:gd name="T53" fmla="*/ 105 h 295"/>
                <a:gd name="T54" fmla="*/ 21 w 190"/>
                <a:gd name="T55" fmla="*/ 122 h 295"/>
                <a:gd name="T56" fmla="*/ 25 w 190"/>
                <a:gd name="T57" fmla="*/ 139 h 295"/>
                <a:gd name="T58" fmla="*/ 23 w 190"/>
                <a:gd name="T59" fmla="*/ 154 h 295"/>
                <a:gd name="T60" fmla="*/ 39 w 190"/>
                <a:gd name="T61" fmla="*/ 167 h 295"/>
                <a:gd name="T62" fmla="*/ 56 w 190"/>
                <a:gd name="T63" fmla="*/ 178 h 295"/>
                <a:gd name="T64" fmla="*/ 70 w 190"/>
                <a:gd name="T65" fmla="*/ 189 h 295"/>
                <a:gd name="T66" fmla="*/ 71 w 190"/>
                <a:gd name="T67" fmla="*/ 197 h 295"/>
                <a:gd name="T68" fmla="*/ 69 w 190"/>
                <a:gd name="T69" fmla="*/ 206 h 295"/>
                <a:gd name="T70" fmla="*/ 76 w 190"/>
                <a:gd name="T71" fmla="*/ 222 h 295"/>
                <a:gd name="T72" fmla="*/ 86 w 190"/>
                <a:gd name="T73" fmla="*/ 252 h 295"/>
                <a:gd name="T74" fmla="*/ 96 w 190"/>
                <a:gd name="T75" fmla="*/ 289 h 295"/>
                <a:gd name="T76" fmla="*/ 101 w 190"/>
                <a:gd name="T77" fmla="*/ 295 h 295"/>
                <a:gd name="T78" fmla="*/ 101 w 190"/>
                <a:gd name="T79" fmla="*/ 294 h 295"/>
                <a:gd name="T80" fmla="*/ 121 w 190"/>
                <a:gd name="T81" fmla="*/ 274 h 295"/>
                <a:gd name="T82" fmla="*/ 136 w 190"/>
                <a:gd name="T83" fmla="*/ 274 h 295"/>
                <a:gd name="T84" fmla="*/ 146 w 190"/>
                <a:gd name="T85" fmla="*/ 277 h 295"/>
                <a:gd name="T86" fmla="*/ 155 w 190"/>
                <a:gd name="T87" fmla="*/ 274 h 295"/>
                <a:gd name="T88" fmla="*/ 151 w 190"/>
                <a:gd name="T89" fmla="*/ 265 h 295"/>
                <a:gd name="T90" fmla="*/ 148 w 190"/>
                <a:gd name="T91" fmla="*/ 258 h 295"/>
                <a:gd name="T92" fmla="*/ 150 w 190"/>
                <a:gd name="T93" fmla="*/ 247 h 295"/>
                <a:gd name="T94" fmla="*/ 160 w 190"/>
                <a:gd name="T95" fmla="*/ 250 h 295"/>
                <a:gd name="T96" fmla="*/ 169 w 190"/>
                <a:gd name="T97" fmla="*/ 253 h 295"/>
                <a:gd name="T98" fmla="*/ 170 w 190"/>
                <a:gd name="T99" fmla="*/ 244 h 295"/>
                <a:gd name="T100" fmla="*/ 166 w 190"/>
                <a:gd name="T101" fmla="*/ 222 h 295"/>
                <a:gd name="T102" fmla="*/ 171 w 190"/>
                <a:gd name="T103" fmla="*/ 211 h 295"/>
                <a:gd name="T104" fmla="*/ 174 w 190"/>
                <a:gd name="T105" fmla="*/ 211 h 295"/>
                <a:gd name="T106" fmla="*/ 188 w 190"/>
                <a:gd name="T107" fmla="*/ 19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295">
                  <a:moveTo>
                    <a:pt x="188" y="192"/>
                  </a:moveTo>
                  <a:cubicBezTo>
                    <a:pt x="182" y="192"/>
                    <a:pt x="184" y="187"/>
                    <a:pt x="184" y="185"/>
                  </a:cubicBezTo>
                  <a:cubicBezTo>
                    <a:pt x="181" y="184"/>
                    <a:pt x="179" y="183"/>
                    <a:pt x="180" y="180"/>
                  </a:cubicBezTo>
                  <a:cubicBezTo>
                    <a:pt x="181" y="176"/>
                    <a:pt x="181" y="171"/>
                    <a:pt x="182" y="167"/>
                  </a:cubicBezTo>
                  <a:cubicBezTo>
                    <a:pt x="185" y="159"/>
                    <a:pt x="185" y="151"/>
                    <a:pt x="181" y="143"/>
                  </a:cubicBezTo>
                  <a:cubicBezTo>
                    <a:pt x="178" y="138"/>
                    <a:pt x="182" y="134"/>
                    <a:pt x="184" y="129"/>
                  </a:cubicBezTo>
                  <a:cubicBezTo>
                    <a:pt x="182" y="127"/>
                    <a:pt x="180" y="125"/>
                    <a:pt x="179" y="122"/>
                  </a:cubicBezTo>
                  <a:cubicBezTo>
                    <a:pt x="177" y="119"/>
                    <a:pt x="175" y="117"/>
                    <a:pt x="171" y="117"/>
                  </a:cubicBezTo>
                  <a:cubicBezTo>
                    <a:pt x="161" y="116"/>
                    <a:pt x="161" y="115"/>
                    <a:pt x="160" y="105"/>
                  </a:cubicBezTo>
                  <a:cubicBezTo>
                    <a:pt x="160" y="102"/>
                    <a:pt x="160" y="99"/>
                    <a:pt x="156" y="97"/>
                  </a:cubicBezTo>
                  <a:cubicBezTo>
                    <a:pt x="146" y="91"/>
                    <a:pt x="141" y="79"/>
                    <a:pt x="128" y="78"/>
                  </a:cubicBezTo>
                  <a:cubicBezTo>
                    <a:pt x="128" y="78"/>
                    <a:pt x="127" y="77"/>
                    <a:pt x="127" y="76"/>
                  </a:cubicBezTo>
                  <a:cubicBezTo>
                    <a:pt x="123" y="69"/>
                    <a:pt x="115" y="67"/>
                    <a:pt x="109" y="63"/>
                  </a:cubicBezTo>
                  <a:cubicBezTo>
                    <a:pt x="100" y="55"/>
                    <a:pt x="89" y="48"/>
                    <a:pt x="77" y="45"/>
                  </a:cubicBezTo>
                  <a:cubicBezTo>
                    <a:pt x="73" y="44"/>
                    <a:pt x="71" y="42"/>
                    <a:pt x="69" y="39"/>
                  </a:cubicBezTo>
                  <a:cubicBezTo>
                    <a:pt x="62" y="28"/>
                    <a:pt x="53" y="21"/>
                    <a:pt x="41" y="18"/>
                  </a:cubicBezTo>
                  <a:cubicBezTo>
                    <a:pt x="37" y="17"/>
                    <a:pt x="35" y="14"/>
                    <a:pt x="35" y="10"/>
                  </a:cubicBezTo>
                  <a:cubicBezTo>
                    <a:pt x="35" y="8"/>
                    <a:pt x="34" y="5"/>
                    <a:pt x="35" y="2"/>
                  </a:cubicBezTo>
                  <a:cubicBezTo>
                    <a:pt x="26" y="0"/>
                    <a:pt x="19" y="3"/>
                    <a:pt x="19" y="10"/>
                  </a:cubicBezTo>
                  <a:cubicBezTo>
                    <a:pt x="19" y="22"/>
                    <a:pt x="11" y="30"/>
                    <a:pt x="4" y="38"/>
                  </a:cubicBezTo>
                  <a:cubicBezTo>
                    <a:pt x="0" y="43"/>
                    <a:pt x="1" y="45"/>
                    <a:pt x="3" y="50"/>
                  </a:cubicBezTo>
                  <a:cubicBezTo>
                    <a:pt x="5" y="55"/>
                    <a:pt x="11" y="59"/>
                    <a:pt x="8" y="66"/>
                  </a:cubicBezTo>
                  <a:cubicBezTo>
                    <a:pt x="6" y="69"/>
                    <a:pt x="13" y="68"/>
                    <a:pt x="14" y="72"/>
                  </a:cubicBezTo>
                  <a:cubicBezTo>
                    <a:pt x="14" y="74"/>
                    <a:pt x="11" y="74"/>
                    <a:pt x="10" y="75"/>
                  </a:cubicBezTo>
                  <a:cubicBezTo>
                    <a:pt x="6" y="76"/>
                    <a:pt x="5" y="78"/>
                    <a:pt x="8" y="81"/>
                  </a:cubicBezTo>
                  <a:cubicBezTo>
                    <a:pt x="10" y="85"/>
                    <a:pt x="12" y="87"/>
                    <a:pt x="9" y="92"/>
                  </a:cubicBezTo>
                  <a:cubicBezTo>
                    <a:pt x="8" y="96"/>
                    <a:pt x="9" y="102"/>
                    <a:pt x="14" y="105"/>
                  </a:cubicBezTo>
                  <a:cubicBezTo>
                    <a:pt x="21" y="109"/>
                    <a:pt x="21" y="117"/>
                    <a:pt x="21" y="122"/>
                  </a:cubicBezTo>
                  <a:cubicBezTo>
                    <a:pt x="20" y="129"/>
                    <a:pt x="21" y="134"/>
                    <a:pt x="25" y="139"/>
                  </a:cubicBezTo>
                  <a:cubicBezTo>
                    <a:pt x="29" y="144"/>
                    <a:pt x="29" y="149"/>
                    <a:pt x="23" y="154"/>
                  </a:cubicBezTo>
                  <a:cubicBezTo>
                    <a:pt x="27" y="161"/>
                    <a:pt x="32" y="165"/>
                    <a:pt x="39" y="167"/>
                  </a:cubicBezTo>
                  <a:cubicBezTo>
                    <a:pt x="46" y="168"/>
                    <a:pt x="51" y="173"/>
                    <a:pt x="56" y="178"/>
                  </a:cubicBezTo>
                  <a:cubicBezTo>
                    <a:pt x="60" y="183"/>
                    <a:pt x="62" y="189"/>
                    <a:pt x="70" y="189"/>
                  </a:cubicBezTo>
                  <a:cubicBezTo>
                    <a:pt x="74" y="189"/>
                    <a:pt x="75" y="195"/>
                    <a:pt x="71" y="197"/>
                  </a:cubicBezTo>
                  <a:cubicBezTo>
                    <a:pt x="66" y="200"/>
                    <a:pt x="68" y="202"/>
                    <a:pt x="69" y="206"/>
                  </a:cubicBezTo>
                  <a:cubicBezTo>
                    <a:pt x="71" y="212"/>
                    <a:pt x="75" y="216"/>
                    <a:pt x="76" y="222"/>
                  </a:cubicBezTo>
                  <a:cubicBezTo>
                    <a:pt x="78" y="232"/>
                    <a:pt x="82" y="242"/>
                    <a:pt x="86" y="252"/>
                  </a:cubicBezTo>
                  <a:cubicBezTo>
                    <a:pt x="91" y="264"/>
                    <a:pt x="96" y="275"/>
                    <a:pt x="96" y="289"/>
                  </a:cubicBezTo>
                  <a:cubicBezTo>
                    <a:pt x="96" y="291"/>
                    <a:pt x="96" y="295"/>
                    <a:pt x="101" y="295"/>
                  </a:cubicBezTo>
                  <a:cubicBezTo>
                    <a:pt x="101" y="295"/>
                    <a:pt x="100" y="294"/>
                    <a:pt x="101" y="294"/>
                  </a:cubicBezTo>
                  <a:cubicBezTo>
                    <a:pt x="106" y="286"/>
                    <a:pt x="114" y="280"/>
                    <a:pt x="121" y="274"/>
                  </a:cubicBezTo>
                  <a:cubicBezTo>
                    <a:pt x="125" y="271"/>
                    <a:pt x="132" y="271"/>
                    <a:pt x="136" y="274"/>
                  </a:cubicBezTo>
                  <a:cubicBezTo>
                    <a:pt x="139" y="277"/>
                    <a:pt x="142" y="277"/>
                    <a:pt x="146" y="277"/>
                  </a:cubicBezTo>
                  <a:cubicBezTo>
                    <a:pt x="149" y="277"/>
                    <a:pt x="153" y="278"/>
                    <a:pt x="155" y="274"/>
                  </a:cubicBezTo>
                  <a:cubicBezTo>
                    <a:pt x="156" y="270"/>
                    <a:pt x="154" y="267"/>
                    <a:pt x="151" y="265"/>
                  </a:cubicBezTo>
                  <a:cubicBezTo>
                    <a:pt x="150" y="263"/>
                    <a:pt x="147" y="262"/>
                    <a:pt x="148" y="258"/>
                  </a:cubicBezTo>
                  <a:cubicBezTo>
                    <a:pt x="148" y="255"/>
                    <a:pt x="146" y="250"/>
                    <a:pt x="150" y="247"/>
                  </a:cubicBezTo>
                  <a:cubicBezTo>
                    <a:pt x="153" y="244"/>
                    <a:pt x="156" y="248"/>
                    <a:pt x="160" y="250"/>
                  </a:cubicBezTo>
                  <a:cubicBezTo>
                    <a:pt x="163" y="251"/>
                    <a:pt x="165" y="254"/>
                    <a:pt x="169" y="253"/>
                  </a:cubicBezTo>
                  <a:cubicBezTo>
                    <a:pt x="169" y="250"/>
                    <a:pt x="170" y="247"/>
                    <a:pt x="170" y="244"/>
                  </a:cubicBezTo>
                  <a:cubicBezTo>
                    <a:pt x="168" y="237"/>
                    <a:pt x="171" y="229"/>
                    <a:pt x="166" y="222"/>
                  </a:cubicBezTo>
                  <a:cubicBezTo>
                    <a:pt x="160" y="212"/>
                    <a:pt x="160" y="212"/>
                    <a:pt x="171" y="211"/>
                  </a:cubicBezTo>
                  <a:cubicBezTo>
                    <a:pt x="172" y="211"/>
                    <a:pt x="173" y="211"/>
                    <a:pt x="174" y="211"/>
                  </a:cubicBezTo>
                  <a:cubicBezTo>
                    <a:pt x="186" y="209"/>
                    <a:pt x="190" y="204"/>
                    <a:pt x="188" y="19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338" y="1471"/>
              <a:ext cx="155" cy="170"/>
            </a:xfrm>
            <a:custGeom>
              <a:avLst/>
              <a:gdLst>
                <a:gd name="T0" fmla="*/ 53 w 67"/>
                <a:gd name="T1" fmla="*/ 28 h 73"/>
                <a:gd name="T2" fmla="*/ 41 w 67"/>
                <a:gd name="T3" fmla="*/ 17 h 73"/>
                <a:gd name="T4" fmla="*/ 25 w 67"/>
                <a:gd name="T5" fmla="*/ 2 h 73"/>
                <a:gd name="T6" fmla="*/ 20 w 67"/>
                <a:gd name="T7" fmla="*/ 2 h 73"/>
                <a:gd name="T8" fmla="*/ 0 w 67"/>
                <a:gd name="T9" fmla="*/ 10 h 73"/>
                <a:gd name="T10" fmla="*/ 15 w 67"/>
                <a:gd name="T11" fmla="*/ 26 h 73"/>
                <a:gd name="T12" fmla="*/ 32 w 67"/>
                <a:gd name="T13" fmla="*/ 47 h 73"/>
                <a:gd name="T14" fmla="*/ 44 w 67"/>
                <a:gd name="T15" fmla="*/ 64 h 73"/>
                <a:gd name="T16" fmla="*/ 53 w 67"/>
                <a:gd name="T17" fmla="*/ 73 h 73"/>
                <a:gd name="T18" fmla="*/ 61 w 67"/>
                <a:gd name="T19" fmla="*/ 63 h 73"/>
                <a:gd name="T20" fmla="*/ 63 w 67"/>
                <a:gd name="T21" fmla="*/ 49 h 73"/>
                <a:gd name="T22" fmla="*/ 63 w 67"/>
                <a:gd name="T23" fmla="*/ 37 h 73"/>
                <a:gd name="T24" fmla="*/ 53 w 67"/>
                <a:gd name="T25" fmla="*/ 2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73">
                  <a:moveTo>
                    <a:pt x="53" y="28"/>
                  </a:moveTo>
                  <a:cubicBezTo>
                    <a:pt x="46" y="26"/>
                    <a:pt x="44" y="22"/>
                    <a:pt x="41" y="17"/>
                  </a:cubicBezTo>
                  <a:cubicBezTo>
                    <a:pt x="37" y="11"/>
                    <a:pt x="33" y="4"/>
                    <a:pt x="25" y="2"/>
                  </a:cubicBezTo>
                  <a:cubicBezTo>
                    <a:pt x="24" y="1"/>
                    <a:pt x="21" y="0"/>
                    <a:pt x="20" y="2"/>
                  </a:cubicBezTo>
                  <a:cubicBezTo>
                    <a:pt x="16" y="9"/>
                    <a:pt x="8" y="7"/>
                    <a:pt x="0" y="10"/>
                  </a:cubicBezTo>
                  <a:cubicBezTo>
                    <a:pt x="8" y="13"/>
                    <a:pt x="10" y="21"/>
                    <a:pt x="15" y="26"/>
                  </a:cubicBezTo>
                  <a:cubicBezTo>
                    <a:pt x="22" y="32"/>
                    <a:pt x="24" y="42"/>
                    <a:pt x="32" y="47"/>
                  </a:cubicBezTo>
                  <a:cubicBezTo>
                    <a:pt x="39" y="51"/>
                    <a:pt x="42" y="57"/>
                    <a:pt x="44" y="64"/>
                  </a:cubicBezTo>
                  <a:cubicBezTo>
                    <a:pt x="45" y="71"/>
                    <a:pt x="47" y="73"/>
                    <a:pt x="53" y="73"/>
                  </a:cubicBezTo>
                  <a:cubicBezTo>
                    <a:pt x="58" y="72"/>
                    <a:pt x="60" y="69"/>
                    <a:pt x="61" y="63"/>
                  </a:cubicBezTo>
                  <a:cubicBezTo>
                    <a:pt x="62" y="58"/>
                    <a:pt x="62" y="54"/>
                    <a:pt x="63" y="49"/>
                  </a:cubicBezTo>
                  <a:cubicBezTo>
                    <a:pt x="64" y="45"/>
                    <a:pt x="67" y="41"/>
                    <a:pt x="63" y="37"/>
                  </a:cubicBezTo>
                  <a:cubicBezTo>
                    <a:pt x="59" y="34"/>
                    <a:pt x="57" y="29"/>
                    <a:pt x="53" y="2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113" y="1240"/>
              <a:ext cx="135" cy="102"/>
            </a:xfrm>
            <a:custGeom>
              <a:avLst/>
              <a:gdLst>
                <a:gd name="T0" fmla="*/ 54 w 58"/>
                <a:gd name="T1" fmla="*/ 33 h 44"/>
                <a:gd name="T2" fmla="*/ 40 w 58"/>
                <a:gd name="T3" fmla="*/ 24 h 44"/>
                <a:gd name="T4" fmla="*/ 29 w 58"/>
                <a:gd name="T5" fmla="*/ 14 h 44"/>
                <a:gd name="T6" fmla="*/ 14 w 58"/>
                <a:gd name="T7" fmla="*/ 4 h 44"/>
                <a:gd name="T8" fmla="*/ 4 w 58"/>
                <a:gd name="T9" fmla="*/ 5 h 44"/>
                <a:gd name="T10" fmla="*/ 5 w 58"/>
                <a:gd name="T11" fmla="*/ 17 h 44"/>
                <a:gd name="T12" fmla="*/ 16 w 58"/>
                <a:gd name="T13" fmla="*/ 24 h 44"/>
                <a:gd name="T14" fmla="*/ 38 w 58"/>
                <a:gd name="T15" fmla="*/ 34 h 44"/>
                <a:gd name="T16" fmla="*/ 47 w 58"/>
                <a:gd name="T17" fmla="*/ 41 h 44"/>
                <a:gd name="T18" fmla="*/ 54 w 58"/>
                <a:gd name="T19" fmla="*/ 43 h 44"/>
                <a:gd name="T20" fmla="*/ 57 w 58"/>
                <a:gd name="T21" fmla="*/ 38 h 44"/>
                <a:gd name="T22" fmla="*/ 54 w 58"/>
                <a:gd name="T23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44">
                  <a:moveTo>
                    <a:pt x="54" y="33"/>
                  </a:moveTo>
                  <a:cubicBezTo>
                    <a:pt x="49" y="32"/>
                    <a:pt x="45" y="27"/>
                    <a:pt x="40" y="24"/>
                  </a:cubicBezTo>
                  <a:cubicBezTo>
                    <a:pt x="36" y="22"/>
                    <a:pt x="29" y="21"/>
                    <a:pt x="29" y="14"/>
                  </a:cubicBezTo>
                  <a:cubicBezTo>
                    <a:pt x="22" y="14"/>
                    <a:pt x="19" y="7"/>
                    <a:pt x="14" y="4"/>
                  </a:cubicBezTo>
                  <a:cubicBezTo>
                    <a:pt x="10" y="0"/>
                    <a:pt x="8" y="1"/>
                    <a:pt x="4" y="5"/>
                  </a:cubicBezTo>
                  <a:cubicBezTo>
                    <a:pt x="0" y="10"/>
                    <a:pt x="0" y="13"/>
                    <a:pt x="5" y="17"/>
                  </a:cubicBezTo>
                  <a:cubicBezTo>
                    <a:pt x="8" y="21"/>
                    <a:pt x="12" y="24"/>
                    <a:pt x="16" y="24"/>
                  </a:cubicBezTo>
                  <a:cubicBezTo>
                    <a:pt x="25" y="24"/>
                    <a:pt x="31" y="29"/>
                    <a:pt x="38" y="34"/>
                  </a:cubicBezTo>
                  <a:cubicBezTo>
                    <a:pt x="41" y="36"/>
                    <a:pt x="45" y="37"/>
                    <a:pt x="47" y="41"/>
                  </a:cubicBezTo>
                  <a:cubicBezTo>
                    <a:pt x="48" y="43"/>
                    <a:pt x="52" y="44"/>
                    <a:pt x="54" y="43"/>
                  </a:cubicBezTo>
                  <a:cubicBezTo>
                    <a:pt x="56" y="42"/>
                    <a:pt x="57" y="40"/>
                    <a:pt x="57" y="38"/>
                  </a:cubicBezTo>
                  <a:cubicBezTo>
                    <a:pt x="58" y="36"/>
                    <a:pt x="56" y="34"/>
                    <a:pt x="54" y="3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354" y="1355"/>
              <a:ext cx="37" cy="31"/>
            </a:xfrm>
            <a:custGeom>
              <a:avLst/>
              <a:gdLst>
                <a:gd name="T0" fmla="*/ 0 w 16"/>
                <a:gd name="T1" fmla="*/ 1 h 13"/>
                <a:gd name="T2" fmla="*/ 14 w 16"/>
                <a:gd name="T3" fmla="*/ 13 h 13"/>
                <a:gd name="T4" fmla="*/ 0 w 16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0" y="1"/>
                  </a:moveTo>
                  <a:cubicBezTo>
                    <a:pt x="4" y="6"/>
                    <a:pt x="12" y="7"/>
                    <a:pt x="14" y="13"/>
                  </a:cubicBezTo>
                  <a:cubicBezTo>
                    <a:pt x="16" y="2"/>
                    <a:pt x="13" y="0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0" y="771"/>
              <a:ext cx="548" cy="591"/>
            </a:xfrm>
            <a:custGeom>
              <a:avLst/>
              <a:gdLst>
                <a:gd name="T0" fmla="*/ 234 w 237"/>
                <a:gd name="T1" fmla="*/ 96 h 255"/>
                <a:gd name="T2" fmla="*/ 215 w 237"/>
                <a:gd name="T3" fmla="*/ 87 h 255"/>
                <a:gd name="T4" fmla="*/ 207 w 237"/>
                <a:gd name="T5" fmla="*/ 61 h 255"/>
                <a:gd name="T6" fmla="*/ 183 w 237"/>
                <a:gd name="T7" fmla="*/ 38 h 255"/>
                <a:gd name="T8" fmla="*/ 175 w 237"/>
                <a:gd name="T9" fmla="*/ 36 h 255"/>
                <a:gd name="T10" fmla="*/ 161 w 237"/>
                <a:gd name="T11" fmla="*/ 42 h 255"/>
                <a:gd name="T12" fmla="*/ 155 w 237"/>
                <a:gd name="T13" fmla="*/ 41 h 255"/>
                <a:gd name="T14" fmla="*/ 123 w 237"/>
                <a:gd name="T15" fmla="*/ 36 h 255"/>
                <a:gd name="T16" fmla="*/ 99 w 237"/>
                <a:gd name="T17" fmla="*/ 38 h 255"/>
                <a:gd name="T18" fmla="*/ 86 w 237"/>
                <a:gd name="T19" fmla="*/ 33 h 255"/>
                <a:gd name="T20" fmla="*/ 64 w 237"/>
                <a:gd name="T21" fmla="*/ 20 h 255"/>
                <a:gd name="T22" fmla="*/ 42 w 237"/>
                <a:gd name="T23" fmla="*/ 9 h 255"/>
                <a:gd name="T24" fmla="*/ 17 w 237"/>
                <a:gd name="T25" fmla="*/ 13 h 255"/>
                <a:gd name="T26" fmla="*/ 0 w 237"/>
                <a:gd name="T27" fmla="*/ 0 h 255"/>
                <a:gd name="T28" fmla="*/ 14 w 237"/>
                <a:gd name="T29" fmla="*/ 15 h 255"/>
                <a:gd name="T30" fmla="*/ 17 w 237"/>
                <a:gd name="T31" fmla="*/ 24 h 255"/>
                <a:gd name="T32" fmla="*/ 19 w 237"/>
                <a:gd name="T33" fmla="*/ 39 h 255"/>
                <a:gd name="T34" fmla="*/ 27 w 237"/>
                <a:gd name="T35" fmla="*/ 56 h 255"/>
                <a:gd name="T36" fmla="*/ 41 w 237"/>
                <a:gd name="T37" fmla="*/ 79 h 255"/>
                <a:gd name="T38" fmla="*/ 64 w 237"/>
                <a:gd name="T39" fmla="*/ 101 h 255"/>
                <a:gd name="T40" fmla="*/ 76 w 237"/>
                <a:gd name="T41" fmla="*/ 112 h 255"/>
                <a:gd name="T42" fmla="*/ 97 w 237"/>
                <a:gd name="T43" fmla="*/ 134 h 255"/>
                <a:gd name="T44" fmla="*/ 119 w 237"/>
                <a:gd name="T45" fmla="*/ 144 h 255"/>
                <a:gd name="T46" fmla="*/ 134 w 237"/>
                <a:gd name="T47" fmla="*/ 149 h 255"/>
                <a:gd name="T48" fmla="*/ 154 w 237"/>
                <a:gd name="T49" fmla="*/ 175 h 255"/>
                <a:gd name="T50" fmla="*/ 157 w 237"/>
                <a:gd name="T51" fmla="*/ 179 h 255"/>
                <a:gd name="T52" fmla="*/ 165 w 237"/>
                <a:gd name="T53" fmla="*/ 189 h 255"/>
                <a:gd name="T54" fmla="*/ 178 w 237"/>
                <a:gd name="T55" fmla="*/ 203 h 255"/>
                <a:gd name="T56" fmla="*/ 191 w 237"/>
                <a:gd name="T57" fmla="*/ 222 h 255"/>
                <a:gd name="T58" fmla="*/ 191 w 237"/>
                <a:gd name="T59" fmla="*/ 231 h 255"/>
                <a:gd name="T60" fmla="*/ 198 w 237"/>
                <a:gd name="T61" fmla="*/ 249 h 255"/>
                <a:gd name="T62" fmla="*/ 209 w 237"/>
                <a:gd name="T63" fmla="*/ 250 h 255"/>
                <a:gd name="T64" fmla="*/ 222 w 237"/>
                <a:gd name="T65" fmla="*/ 255 h 255"/>
                <a:gd name="T66" fmla="*/ 224 w 237"/>
                <a:gd name="T67" fmla="*/ 240 h 255"/>
                <a:gd name="T68" fmla="*/ 220 w 237"/>
                <a:gd name="T69" fmla="*/ 223 h 255"/>
                <a:gd name="T70" fmla="*/ 213 w 237"/>
                <a:gd name="T71" fmla="*/ 206 h 255"/>
                <a:gd name="T72" fmla="*/ 208 w 237"/>
                <a:gd name="T73" fmla="*/ 193 h 255"/>
                <a:gd name="T74" fmla="*/ 207 w 237"/>
                <a:gd name="T75" fmla="*/ 182 h 255"/>
                <a:gd name="T76" fmla="*/ 209 w 237"/>
                <a:gd name="T77" fmla="*/ 176 h 255"/>
                <a:gd name="T78" fmla="*/ 213 w 237"/>
                <a:gd name="T79" fmla="*/ 173 h 255"/>
                <a:gd name="T80" fmla="*/ 207 w 237"/>
                <a:gd name="T81" fmla="*/ 167 h 255"/>
                <a:gd name="T82" fmla="*/ 202 w 237"/>
                <a:gd name="T83" fmla="*/ 151 h 255"/>
                <a:gd name="T84" fmla="*/ 203 w 237"/>
                <a:gd name="T85" fmla="*/ 139 h 255"/>
                <a:gd name="T86" fmla="*/ 218 w 237"/>
                <a:gd name="T87" fmla="*/ 111 h 255"/>
                <a:gd name="T88" fmla="*/ 234 w 237"/>
                <a:gd name="T89" fmla="*/ 103 h 255"/>
                <a:gd name="T90" fmla="*/ 234 w 237"/>
                <a:gd name="T91" fmla="*/ 9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7" h="255">
                  <a:moveTo>
                    <a:pt x="234" y="96"/>
                  </a:moveTo>
                  <a:cubicBezTo>
                    <a:pt x="228" y="91"/>
                    <a:pt x="223" y="86"/>
                    <a:pt x="215" y="87"/>
                  </a:cubicBezTo>
                  <a:cubicBezTo>
                    <a:pt x="214" y="78"/>
                    <a:pt x="214" y="67"/>
                    <a:pt x="207" y="61"/>
                  </a:cubicBezTo>
                  <a:cubicBezTo>
                    <a:pt x="198" y="55"/>
                    <a:pt x="191" y="47"/>
                    <a:pt x="183" y="38"/>
                  </a:cubicBezTo>
                  <a:cubicBezTo>
                    <a:pt x="181" y="35"/>
                    <a:pt x="179" y="35"/>
                    <a:pt x="175" y="36"/>
                  </a:cubicBezTo>
                  <a:cubicBezTo>
                    <a:pt x="171" y="38"/>
                    <a:pt x="166" y="40"/>
                    <a:pt x="161" y="42"/>
                  </a:cubicBezTo>
                  <a:cubicBezTo>
                    <a:pt x="159" y="42"/>
                    <a:pt x="156" y="43"/>
                    <a:pt x="155" y="41"/>
                  </a:cubicBezTo>
                  <a:cubicBezTo>
                    <a:pt x="146" y="31"/>
                    <a:pt x="134" y="32"/>
                    <a:pt x="123" y="36"/>
                  </a:cubicBezTo>
                  <a:cubicBezTo>
                    <a:pt x="115" y="38"/>
                    <a:pt x="107" y="38"/>
                    <a:pt x="99" y="38"/>
                  </a:cubicBezTo>
                  <a:cubicBezTo>
                    <a:pt x="94" y="37"/>
                    <a:pt x="91" y="33"/>
                    <a:pt x="86" y="33"/>
                  </a:cubicBezTo>
                  <a:cubicBezTo>
                    <a:pt x="76" y="34"/>
                    <a:pt x="69" y="27"/>
                    <a:pt x="64" y="20"/>
                  </a:cubicBezTo>
                  <a:cubicBezTo>
                    <a:pt x="58" y="12"/>
                    <a:pt x="50" y="10"/>
                    <a:pt x="42" y="9"/>
                  </a:cubicBezTo>
                  <a:cubicBezTo>
                    <a:pt x="34" y="7"/>
                    <a:pt x="25" y="5"/>
                    <a:pt x="17" y="13"/>
                  </a:cubicBezTo>
                  <a:cubicBezTo>
                    <a:pt x="10" y="11"/>
                    <a:pt x="10" y="1"/>
                    <a:pt x="0" y="0"/>
                  </a:cubicBezTo>
                  <a:cubicBezTo>
                    <a:pt x="3" y="7"/>
                    <a:pt x="9" y="11"/>
                    <a:pt x="14" y="15"/>
                  </a:cubicBezTo>
                  <a:cubicBezTo>
                    <a:pt x="16" y="18"/>
                    <a:pt x="18" y="21"/>
                    <a:pt x="17" y="24"/>
                  </a:cubicBezTo>
                  <a:cubicBezTo>
                    <a:pt x="15" y="30"/>
                    <a:pt x="16" y="34"/>
                    <a:pt x="19" y="39"/>
                  </a:cubicBezTo>
                  <a:cubicBezTo>
                    <a:pt x="23" y="44"/>
                    <a:pt x="26" y="50"/>
                    <a:pt x="27" y="56"/>
                  </a:cubicBezTo>
                  <a:cubicBezTo>
                    <a:pt x="28" y="66"/>
                    <a:pt x="35" y="72"/>
                    <a:pt x="41" y="79"/>
                  </a:cubicBezTo>
                  <a:cubicBezTo>
                    <a:pt x="48" y="87"/>
                    <a:pt x="57" y="93"/>
                    <a:pt x="64" y="101"/>
                  </a:cubicBezTo>
                  <a:cubicBezTo>
                    <a:pt x="67" y="105"/>
                    <a:pt x="71" y="110"/>
                    <a:pt x="76" y="112"/>
                  </a:cubicBezTo>
                  <a:cubicBezTo>
                    <a:pt x="85" y="117"/>
                    <a:pt x="92" y="124"/>
                    <a:pt x="97" y="134"/>
                  </a:cubicBezTo>
                  <a:cubicBezTo>
                    <a:pt x="102" y="141"/>
                    <a:pt x="108" y="147"/>
                    <a:pt x="119" y="144"/>
                  </a:cubicBezTo>
                  <a:cubicBezTo>
                    <a:pt x="124" y="143"/>
                    <a:pt x="130" y="144"/>
                    <a:pt x="134" y="149"/>
                  </a:cubicBezTo>
                  <a:cubicBezTo>
                    <a:pt x="140" y="158"/>
                    <a:pt x="149" y="165"/>
                    <a:pt x="154" y="175"/>
                  </a:cubicBezTo>
                  <a:cubicBezTo>
                    <a:pt x="155" y="177"/>
                    <a:pt x="156" y="179"/>
                    <a:pt x="157" y="179"/>
                  </a:cubicBezTo>
                  <a:cubicBezTo>
                    <a:pt x="162" y="181"/>
                    <a:pt x="163" y="185"/>
                    <a:pt x="165" y="189"/>
                  </a:cubicBezTo>
                  <a:cubicBezTo>
                    <a:pt x="167" y="196"/>
                    <a:pt x="171" y="201"/>
                    <a:pt x="178" y="203"/>
                  </a:cubicBezTo>
                  <a:cubicBezTo>
                    <a:pt x="188" y="205"/>
                    <a:pt x="191" y="213"/>
                    <a:pt x="191" y="222"/>
                  </a:cubicBezTo>
                  <a:cubicBezTo>
                    <a:pt x="191" y="225"/>
                    <a:pt x="191" y="228"/>
                    <a:pt x="191" y="231"/>
                  </a:cubicBezTo>
                  <a:cubicBezTo>
                    <a:pt x="189" y="239"/>
                    <a:pt x="196" y="243"/>
                    <a:pt x="198" y="249"/>
                  </a:cubicBezTo>
                  <a:cubicBezTo>
                    <a:pt x="200" y="253"/>
                    <a:pt x="205" y="250"/>
                    <a:pt x="209" y="250"/>
                  </a:cubicBezTo>
                  <a:cubicBezTo>
                    <a:pt x="213" y="252"/>
                    <a:pt x="218" y="252"/>
                    <a:pt x="222" y="255"/>
                  </a:cubicBezTo>
                  <a:cubicBezTo>
                    <a:pt x="228" y="250"/>
                    <a:pt x="228" y="245"/>
                    <a:pt x="224" y="240"/>
                  </a:cubicBezTo>
                  <a:cubicBezTo>
                    <a:pt x="220" y="235"/>
                    <a:pt x="219" y="230"/>
                    <a:pt x="220" y="223"/>
                  </a:cubicBezTo>
                  <a:cubicBezTo>
                    <a:pt x="220" y="218"/>
                    <a:pt x="220" y="210"/>
                    <a:pt x="213" y="206"/>
                  </a:cubicBezTo>
                  <a:cubicBezTo>
                    <a:pt x="208" y="203"/>
                    <a:pt x="207" y="197"/>
                    <a:pt x="208" y="193"/>
                  </a:cubicBezTo>
                  <a:cubicBezTo>
                    <a:pt x="211" y="188"/>
                    <a:pt x="209" y="186"/>
                    <a:pt x="207" y="182"/>
                  </a:cubicBezTo>
                  <a:cubicBezTo>
                    <a:pt x="204" y="179"/>
                    <a:pt x="205" y="177"/>
                    <a:pt x="209" y="176"/>
                  </a:cubicBezTo>
                  <a:cubicBezTo>
                    <a:pt x="210" y="175"/>
                    <a:pt x="213" y="175"/>
                    <a:pt x="213" y="173"/>
                  </a:cubicBezTo>
                  <a:cubicBezTo>
                    <a:pt x="212" y="169"/>
                    <a:pt x="205" y="170"/>
                    <a:pt x="207" y="167"/>
                  </a:cubicBezTo>
                  <a:cubicBezTo>
                    <a:pt x="210" y="160"/>
                    <a:pt x="204" y="156"/>
                    <a:pt x="202" y="151"/>
                  </a:cubicBezTo>
                  <a:cubicBezTo>
                    <a:pt x="200" y="146"/>
                    <a:pt x="199" y="144"/>
                    <a:pt x="203" y="139"/>
                  </a:cubicBezTo>
                  <a:cubicBezTo>
                    <a:pt x="210" y="131"/>
                    <a:pt x="218" y="123"/>
                    <a:pt x="218" y="111"/>
                  </a:cubicBezTo>
                  <a:cubicBezTo>
                    <a:pt x="218" y="104"/>
                    <a:pt x="225" y="101"/>
                    <a:pt x="234" y="103"/>
                  </a:cubicBezTo>
                  <a:cubicBezTo>
                    <a:pt x="236" y="100"/>
                    <a:pt x="237" y="99"/>
                    <a:pt x="234" y="9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39" y="746"/>
              <a:ext cx="19" cy="16"/>
            </a:xfrm>
            <a:custGeom>
              <a:avLst/>
              <a:gdLst>
                <a:gd name="T0" fmla="*/ 7 w 8"/>
                <a:gd name="T1" fmla="*/ 5 h 7"/>
                <a:gd name="T2" fmla="*/ 7 w 8"/>
                <a:gd name="T3" fmla="*/ 2 h 7"/>
                <a:gd name="T4" fmla="*/ 3 w 8"/>
                <a:gd name="T5" fmla="*/ 2 h 7"/>
                <a:gd name="T6" fmla="*/ 0 w 8"/>
                <a:gd name="T7" fmla="*/ 3 h 7"/>
                <a:gd name="T8" fmla="*/ 1 w 8"/>
                <a:gd name="T9" fmla="*/ 5 h 7"/>
                <a:gd name="T10" fmla="*/ 7 w 8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7" y="4"/>
                    <a:pt x="8" y="3"/>
                    <a:pt x="7" y="2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3" y="7"/>
                    <a:pt x="5" y="7"/>
                    <a:pt x="7" y="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37" y="748"/>
              <a:ext cx="2" cy="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0 w 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3201" y="1636"/>
              <a:ext cx="32" cy="14"/>
            </a:xfrm>
            <a:custGeom>
              <a:avLst/>
              <a:gdLst>
                <a:gd name="T0" fmla="*/ 0 w 14"/>
                <a:gd name="T1" fmla="*/ 2 h 6"/>
                <a:gd name="T2" fmla="*/ 14 w 14"/>
                <a:gd name="T3" fmla="*/ 5 h 6"/>
                <a:gd name="T4" fmla="*/ 0 w 14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0" y="2"/>
                  </a:moveTo>
                  <a:cubicBezTo>
                    <a:pt x="5" y="3"/>
                    <a:pt x="10" y="0"/>
                    <a:pt x="14" y="5"/>
                  </a:cubicBezTo>
                  <a:cubicBezTo>
                    <a:pt x="10" y="4"/>
                    <a:pt x="4" y="6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3233" y="1641"/>
              <a:ext cx="21" cy="18"/>
            </a:xfrm>
            <a:custGeom>
              <a:avLst/>
              <a:gdLst>
                <a:gd name="T0" fmla="*/ 0 w 9"/>
                <a:gd name="T1" fmla="*/ 3 h 8"/>
                <a:gd name="T2" fmla="*/ 9 w 9"/>
                <a:gd name="T3" fmla="*/ 0 h 8"/>
                <a:gd name="T4" fmla="*/ 0 w 9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3"/>
                  </a:moveTo>
                  <a:cubicBezTo>
                    <a:pt x="3" y="2"/>
                    <a:pt x="6" y="1"/>
                    <a:pt x="9" y="0"/>
                  </a:cubicBezTo>
                  <a:cubicBezTo>
                    <a:pt x="7" y="3"/>
                    <a:pt x="5" y="8"/>
                    <a:pt x="0" y="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439" y="1896"/>
              <a:ext cx="19" cy="18"/>
            </a:xfrm>
            <a:custGeom>
              <a:avLst/>
              <a:gdLst>
                <a:gd name="T0" fmla="*/ 0 w 8"/>
                <a:gd name="T1" fmla="*/ 1 h 8"/>
                <a:gd name="T2" fmla="*/ 8 w 8"/>
                <a:gd name="T3" fmla="*/ 8 h 8"/>
                <a:gd name="T4" fmla="*/ 0 w 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8">
                  <a:moveTo>
                    <a:pt x="0" y="1"/>
                  </a:moveTo>
                  <a:cubicBezTo>
                    <a:pt x="6" y="0"/>
                    <a:pt x="7" y="5"/>
                    <a:pt x="8" y="8"/>
                  </a:cubicBezTo>
                  <a:cubicBezTo>
                    <a:pt x="4" y="8"/>
                    <a:pt x="3" y="3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1213" y="2236"/>
              <a:ext cx="34" cy="12"/>
            </a:xfrm>
            <a:custGeom>
              <a:avLst/>
              <a:gdLst>
                <a:gd name="T0" fmla="*/ 15 w 15"/>
                <a:gd name="T1" fmla="*/ 4 h 5"/>
                <a:gd name="T2" fmla="*/ 0 w 15"/>
                <a:gd name="T3" fmla="*/ 2 h 5"/>
                <a:gd name="T4" fmla="*/ 15 w 1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4"/>
                  </a:moveTo>
                  <a:cubicBezTo>
                    <a:pt x="10" y="3"/>
                    <a:pt x="4" y="5"/>
                    <a:pt x="0" y="2"/>
                  </a:cubicBezTo>
                  <a:cubicBezTo>
                    <a:pt x="5" y="2"/>
                    <a:pt x="11" y="0"/>
                    <a:pt x="15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1305" y="2390"/>
              <a:ext cx="26" cy="11"/>
            </a:xfrm>
            <a:custGeom>
              <a:avLst/>
              <a:gdLst>
                <a:gd name="T0" fmla="*/ 11 w 11"/>
                <a:gd name="T1" fmla="*/ 4 h 5"/>
                <a:gd name="T2" fmla="*/ 0 w 11"/>
                <a:gd name="T3" fmla="*/ 1 h 5"/>
                <a:gd name="T4" fmla="*/ 11 w 11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1" y="4"/>
                  </a:moveTo>
                  <a:cubicBezTo>
                    <a:pt x="7" y="3"/>
                    <a:pt x="3" y="5"/>
                    <a:pt x="0" y="1"/>
                  </a:cubicBezTo>
                  <a:cubicBezTo>
                    <a:pt x="4" y="2"/>
                    <a:pt x="8" y="0"/>
                    <a:pt x="11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282" y="1972"/>
              <a:ext cx="56" cy="51"/>
            </a:xfrm>
            <a:custGeom>
              <a:avLst/>
              <a:gdLst>
                <a:gd name="T0" fmla="*/ 4 w 24"/>
                <a:gd name="T1" fmla="*/ 9 h 22"/>
                <a:gd name="T2" fmla="*/ 4 w 24"/>
                <a:gd name="T3" fmla="*/ 22 h 22"/>
                <a:gd name="T4" fmla="*/ 24 w 24"/>
                <a:gd name="T5" fmla="*/ 12 h 22"/>
                <a:gd name="T6" fmla="*/ 4 w 24"/>
                <a:gd name="T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2">
                  <a:moveTo>
                    <a:pt x="4" y="9"/>
                  </a:moveTo>
                  <a:cubicBezTo>
                    <a:pt x="18" y="16"/>
                    <a:pt x="0" y="16"/>
                    <a:pt x="4" y="22"/>
                  </a:cubicBezTo>
                  <a:cubicBezTo>
                    <a:pt x="10" y="19"/>
                    <a:pt x="18" y="17"/>
                    <a:pt x="24" y="12"/>
                  </a:cubicBezTo>
                  <a:cubicBezTo>
                    <a:pt x="19" y="0"/>
                    <a:pt x="11" y="9"/>
                    <a:pt x="4" y="9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2310" y="1388"/>
              <a:ext cx="889" cy="851"/>
            </a:xfrm>
            <a:custGeom>
              <a:avLst/>
              <a:gdLst>
                <a:gd name="T0" fmla="*/ 358 w 384"/>
                <a:gd name="T1" fmla="*/ 52 h 367"/>
                <a:gd name="T2" fmla="*/ 335 w 384"/>
                <a:gd name="T3" fmla="*/ 53 h 367"/>
                <a:gd name="T4" fmla="*/ 315 w 384"/>
                <a:gd name="T5" fmla="*/ 47 h 367"/>
                <a:gd name="T6" fmla="*/ 301 w 384"/>
                <a:gd name="T7" fmla="*/ 34 h 367"/>
                <a:gd name="T8" fmla="*/ 273 w 384"/>
                <a:gd name="T9" fmla="*/ 35 h 367"/>
                <a:gd name="T10" fmla="*/ 243 w 384"/>
                <a:gd name="T11" fmla="*/ 46 h 367"/>
                <a:gd name="T12" fmla="*/ 231 w 384"/>
                <a:gd name="T13" fmla="*/ 65 h 367"/>
                <a:gd name="T14" fmla="*/ 207 w 384"/>
                <a:gd name="T15" fmla="*/ 74 h 367"/>
                <a:gd name="T16" fmla="*/ 178 w 384"/>
                <a:gd name="T17" fmla="*/ 72 h 367"/>
                <a:gd name="T18" fmla="*/ 126 w 384"/>
                <a:gd name="T19" fmla="*/ 85 h 367"/>
                <a:gd name="T20" fmla="*/ 86 w 384"/>
                <a:gd name="T21" fmla="*/ 55 h 367"/>
                <a:gd name="T22" fmla="*/ 62 w 384"/>
                <a:gd name="T23" fmla="*/ 32 h 367"/>
                <a:gd name="T24" fmla="*/ 56 w 384"/>
                <a:gd name="T25" fmla="*/ 17 h 367"/>
                <a:gd name="T26" fmla="*/ 58 w 384"/>
                <a:gd name="T27" fmla="*/ 0 h 367"/>
                <a:gd name="T28" fmla="*/ 36 w 384"/>
                <a:gd name="T29" fmla="*/ 13 h 367"/>
                <a:gd name="T30" fmla="*/ 14 w 384"/>
                <a:gd name="T31" fmla="*/ 44 h 367"/>
                <a:gd name="T32" fmla="*/ 8 w 384"/>
                <a:gd name="T33" fmla="*/ 70 h 367"/>
                <a:gd name="T34" fmla="*/ 2 w 384"/>
                <a:gd name="T35" fmla="*/ 93 h 367"/>
                <a:gd name="T36" fmla="*/ 11 w 384"/>
                <a:gd name="T37" fmla="*/ 127 h 367"/>
                <a:gd name="T38" fmla="*/ 18 w 384"/>
                <a:gd name="T39" fmla="*/ 173 h 367"/>
                <a:gd name="T40" fmla="*/ 25 w 384"/>
                <a:gd name="T41" fmla="*/ 190 h 367"/>
                <a:gd name="T42" fmla="*/ 29 w 384"/>
                <a:gd name="T43" fmla="*/ 198 h 367"/>
                <a:gd name="T44" fmla="*/ 44 w 384"/>
                <a:gd name="T45" fmla="*/ 213 h 367"/>
                <a:gd name="T46" fmla="*/ 43 w 384"/>
                <a:gd name="T47" fmla="*/ 230 h 367"/>
                <a:gd name="T48" fmla="*/ 41 w 384"/>
                <a:gd name="T49" fmla="*/ 240 h 367"/>
                <a:gd name="T50" fmla="*/ 68 w 384"/>
                <a:gd name="T51" fmla="*/ 230 h 367"/>
                <a:gd name="T52" fmla="*/ 78 w 384"/>
                <a:gd name="T53" fmla="*/ 233 h 367"/>
                <a:gd name="T54" fmla="*/ 87 w 384"/>
                <a:gd name="T55" fmla="*/ 254 h 367"/>
                <a:gd name="T56" fmla="*/ 82 w 384"/>
                <a:gd name="T57" fmla="*/ 273 h 367"/>
                <a:gd name="T58" fmla="*/ 91 w 384"/>
                <a:gd name="T59" fmla="*/ 303 h 367"/>
                <a:gd name="T60" fmla="*/ 96 w 384"/>
                <a:gd name="T61" fmla="*/ 335 h 367"/>
                <a:gd name="T62" fmla="*/ 95 w 384"/>
                <a:gd name="T63" fmla="*/ 356 h 367"/>
                <a:gd name="T64" fmla="*/ 113 w 384"/>
                <a:gd name="T65" fmla="*/ 359 h 367"/>
                <a:gd name="T66" fmla="*/ 129 w 384"/>
                <a:gd name="T67" fmla="*/ 363 h 367"/>
                <a:gd name="T68" fmla="*/ 139 w 384"/>
                <a:gd name="T69" fmla="*/ 362 h 367"/>
                <a:gd name="T70" fmla="*/ 163 w 384"/>
                <a:gd name="T71" fmla="*/ 346 h 367"/>
                <a:gd name="T72" fmla="*/ 162 w 384"/>
                <a:gd name="T73" fmla="*/ 317 h 367"/>
                <a:gd name="T74" fmla="*/ 160 w 384"/>
                <a:gd name="T75" fmla="*/ 294 h 367"/>
                <a:gd name="T76" fmla="*/ 153 w 384"/>
                <a:gd name="T77" fmla="*/ 272 h 367"/>
                <a:gd name="T78" fmla="*/ 152 w 384"/>
                <a:gd name="T79" fmla="*/ 261 h 367"/>
                <a:gd name="T80" fmla="*/ 164 w 384"/>
                <a:gd name="T81" fmla="*/ 257 h 367"/>
                <a:gd name="T82" fmla="*/ 179 w 384"/>
                <a:gd name="T83" fmla="*/ 245 h 367"/>
                <a:gd name="T84" fmla="*/ 197 w 384"/>
                <a:gd name="T85" fmla="*/ 230 h 367"/>
                <a:gd name="T86" fmla="*/ 222 w 384"/>
                <a:gd name="T87" fmla="*/ 206 h 367"/>
                <a:gd name="T88" fmla="*/ 242 w 384"/>
                <a:gd name="T89" fmla="*/ 193 h 367"/>
                <a:gd name="T90" fmla="*/ 277 w 384"/>
                <a:gd name="T91" fmla="*/ 194 h 367"/>
                <a:gd name="T92" fmla="*/ 315 w 384"/>
                <a:gd name="T93" fmla="*/ 181 h 367"/>
                <a:gd name="T94" fmla="*/ 322 w 384"/>
                <a:gd name="T95" fmla="*/ 165 h 367"/>
                <a:gd name="T96" fmla="*/ 322 w 384"/>
                <a:gd name="T97" fmla="*/ 135 h 367"/>
                <a:gd name="T98" fmla="*/ 339 w 384"/>
                <a:gd name="T99" fmla="*/ 121 h 367"/>
                <a:gd name="T100" fmla="*/ 365 w 384"/>
                <a:gd name="T101" fmla="*/ 75 h 367"/>
                <a:gd name="T102" fmla="*/ 384 w 384"/>
                <a:gd name="T103" fmla="*/ 47 h 367"/>
                <a:gd name="T104" fmla="*/ 380 w 384"/>
                <a:gd name="T105" fmla="*/ 4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4" h="367">
                  <a:moveTo>
                    <a:pt x="380" y="42"/>
                  </a:moveTo>
                  <a:cubicBezTo>
                    <a:pt x="371" y="42"/>
                    <a:pt x="364" y="45"/>
                    <a:pt x="358" y="52"/>
                  </a:cubicBezTo>
                  <a:cubicBezTo>
                    <a:pt x="352" y="58"/>
                    <a:pt x="350" y="58"/>
                    <a:pt x="342" y="54"/>
                  </a:cubicBezTo>
                  <a:cubicBezTo>
                    <a:pt x="340" y="53"/>
                    <a:pt x="337" y="53"/>
                    <a:pt x="335" y="53"/>
                  </a:cubicBezTo>
                  <a:cubicBezTo>
                    <a:pt x="332" y="54"/>
                    <a:pt x="330" y="53"/>
                    <a:pt x="327" y="51"/>
                  </a:cubicBezTo>
                  <a:cubicBezTo>
                    <a:pt x="323" y="49"/>
                    <a:pt x="319" y="48"/>
                    <a:pt x="315" y="47"/>
                  </a:cubicBezTo>
                  <a:cubicBezTo>
                    <a:pt x="310" y="46"/>
                    <a:pt x="302" y="48"/>
                    <a:pt x="305" y="38"/>
                  </a:cubicBezTo>
                  <a:cubicBezTo>
                    <a:pt x="305" y="36"/>
                    <a:pt x="303" y="35"/>
                    <a:pt x="301" y="34"/>
                  </a:cubicBezTo>
                  <a:cubicBezTo>
                    <a:pt x="298" y="34"/>
                    <a:pt x="294" y="33"/>
                    <a:pt x="291" y="34"/>
                  </a:cubicBezTo>
                  <a:cubicBezTo>
                    <a:pt x="285" y="36"/>
                    <a:pt x="279" y="36"/>
                    <a:pt x="273" y="35"/>
                  </a:cubicBezTo>
                  <a:cubicBezTo>
                    <a:pt x="263" y="32"/>
                    <a:pt x="254" y="39"/>
                    <a:pt x="245" y="43"/>
                  </a:cubicBezTo>
                  <a:cubicBezTo>
                    <a:pt x="243" y="43"/>
                    <a:pt x="243" y="45"/>
                    <a:pt x="243" y="46"/>
                  </a:cubicBezTo>
                  <a:cubicBezTo>
                    <a:pt x="244" y="50"/>
                    <a:pt x="241" y="52"/>
                    <a:pt x="240" y="56"/>
                  </a:cubicBezTo>
                  <a:cubicBezTo>
                    <a:pt x="240" y="62"/>
                    <a:pt x="238" y="66"/>
                    <a:pt x="231" y="65"/>
                  </a:cubicBezTo>
                  <a:cubicBezTo>
                    <a:pt x="227" y="65"/>
                    <a:pt x="225" y="67"/>
                    <a:pt x="223" y="69"/>
                  </a:cubicBezTo>
                  <a:cubicBezTo>
                    <a:pt x="219" y="74"/>
                    <a:pt x="214" y="75"/>
                    <a:pt x="207" y="74"/>
                  </a:cubicBezTo>
                  <a:cubicBezTo>
                    <a:pt x="206" y="73"/>
                    <a:pt x="204" y="73"/>
                    <a:pt x="203" y="73"/>
                  </a:cubicBezTo>
                  <a:cubicBezTo>
                    <a:pt x="195" y="77"/>
                    <a:pt x="187" y="73"/>
                    <a:pt x="178" y="72"/>
                  </a:cubicBezTo>
                  <a:cubicBezTo>
                    <a:pt x="167" y="71"/>
                    <a:pt x="156" y="70"/>
                    <a:pt x="146" y="77"/>
                  </a:cubicBezTo>
                  <a:cubicBezTo>
                    <a:pt x="140" y="82"/>
                    <a:pt x="133" y="83"/>
                    <a:pt x="126" y="85"/>
                  </a:cubicBezTo>
                  <a:cubicBezTo>
                    <a:pt x="123" y="86"/>
                    <a:pt x="121" y="85"/>
                    <a:pt x="118" y="83"/>
                  </a:cubicBezTo>
                  <a:cubicBezTo>
                    <a:pt x="106" y="75"/>
                    <a:pt x="98" y="63"/>
                    <a:pt x="86" y="55"/>
                  </a:cubicBezTo>
                  <a:cubicBezTo>
                    <a:pt x="83" y="47"/>
                    <a:pt x="74" y="45"/>
                    <a:pt x="69" y="39"/>
                  </a:cubicBezTo>
                  <a:cubicBezTo>
                    <a:pt x="66" y="37"/>
                    <a:pt x="64" y="35"/>
                    <a:pt x="62" y="32"/>
                  </a:cubicBezTo>
                  <a:cubicBezTo>
                    <a:pt x="61" y="31"/>
                    <a:pt x="59" y="29"/>
                    <a:pt x="60" y="27"/>
                  </a:cubicBezTo>
                  <a:cubicBezTo>
                    <a:pt x="63" y="22"/>
                    <a:pt x="61" y="19"/>
                    <a:pt x="56" y="17"/>
                  </a:cubicBezTo>
                  <a:cubicBezTo>
                    <a:pt x="51" y="14"/>
                    <a:pt x="51" y="10"/>
                    <a:pt x="56" y="7"/>
                  </a:cubicBezTo>
                  <a:cubicBezTo>
                    <a:pt x="59" y="5"/>
                    <a:pt x="59" y="3"/>
                    <a:pt x="58" y="0"/>
                  </a:cubicBezTo>
                  <a:cubicBezTo>
                    <a:pt x="54" y="7"/>
                    <a:pt x="46" y="4"/>
                    <a:pt x="40" y="8"/>
                  </a:cubicBezTo>
                  <a:cubicBezTo>
                    <a:pt x="38" y="9"/>
                    <a:pt x="36" y="9"/>
                    <a:pt x="36" y="13"/>
                  </a:cubicBezTo>
                  <a:cubicBezTo>
                    <a:pt x="34" y="21"/>
                    <a:pt x="31" y="30"/>
                    <a:pt x="21" y="34"/>
                  </a:cubicBezTo>
                  <a:cubicBezTo>
                    <a:pt x="17" y="35"/>
                    <a:pt x="13" y="39"/>
                    <a:pt x="14" y="44"/>
                  </a:cubicBezTo>
                  <a:cubicBezTo>
                    <a:pt x="15" y="51"/>
                    <a:pt x="12" y="56"/>
                    <a:pt x="8" y="61"/>
                  </a:cubicBezTo>
                  <a:cubicBezTo>
                    <a:pt x="6" y="65"/>
                    <a:pt x="6" y="66"/>
                    <a:pt x="8" y="70"/>
                  </a:cubicBezTo>
                  <a:cubicBezTo>
                    <a:pt x="12" y="78"/>
                    <a:pt x="12" y="79"/>
                    <a:pt x="5" y="85"/>
                  </a:cubicBezTo>
                  <a:cubicBezTo>
                    <a:pt x="2" y="88"/>
                    <a:pt x="0" y="89"/>
                    <a:pt x="2" y="93"/>
                  </a:cubicBezTo>
                  <a:cubicBezTo>
                    <a:pt x="6" y="102"/>
                    <a:pt x="5" y="111"/>
                    <a:pt x="7" y="120"/>
                  </a:cubicBezTo>
                  <a:cubicBezTo>
                    <a:pt x="7" y="124"/>
                    <a:pt x="8" y="126"/>
                    <a:pt x="11" y="127"/>
                  </a:cubicBezTo>
                  <a:cubicBezTo>
                    <a:pt x="25" y="134"/>
                    <a:pt x="27" y="144"/>
                    <a:pt x="19" y="156"/>
                  </a:cubicBezTo>
                  <a:cubicBezTo>
                    <a:pt x="16" y="162"/>
                    <a:pt x="14" y="167"/>
                    <a:pt x="18" y="173"/>
                  </a:cubicBezTo>
                  <a:cubicBezTo>
                    <a:pt x="19" y="176"/>
                    <a:pt x="19" y="179"/>
                    <a:pt x="19" y="182"/>
                  </a:cubicBezTo>
                  <a:cubicBezTo>
                    <a:pt x="19" y="187"/>
                    <a:pt x="21" y="189"/>
                    <a:pt x="25" y="190"/>
                  </a:cubicBezTo>
                  <a:cubicBezTo>
                    <a:pt x="29" y="191"/>
                    <a:pt x="34" y="191"/>
                    <a:pt x="36" y="194"/>
                  </a:cubicBezTo>
                  <a:cubicBezTo>
                    <a:pt x="35" y="199"/>
                    <a:pt x="29" y="195"/>
                    <a:pt x="29" y="198"/>
                  </a:cubicBezTo>
                  <a:cubicBezTo>
                    <a:pt x="28" y="203"/>
                    <a:pt x="27" y="208"/>
                    <a:pt x="31" y="211"/>
                  </a:cubicBezTo>
                  <a:cubicBezTo>
                    <a:pt x="35" y="214"/>
                    <a:pt x="38" y="217"/>
                    <a:pt x="44" y="213"/>
                  </a:cubicBezTo>
                  <a:cubicBezTo>
                    <a:pt x="48" y="210"/>
                    <a:pt x="52" y="212"/>
                    <a:pt x="55" y="216"/>
                  </a:cubicBezTo>
                  <a:cubicBezTo>
                    <a:pt x="46" y="220"/>
                    <a:pt x="46" y="220"/>
                    <a:pt x="43" y="230"/>
                  </a:cubicBezTo>
                  <a:cubicBezTo>
                    <a:pt x="43" y="231"/>
                    <a:pt x="43" y="233"/>
                    <a:pt x="42" y="234"/>
                  </a:cubicBezTo>
                  <a:cubicBezTo>
                    <a:pt x="41" y="236"/>
                    <a:pt x="39" y="238"/>
                    <a:pt x="41" y="240"/>
                  </a:cubicBezTo>
                  <a:cubicBezTo>
                    <a:pt x="43" y="242"/>
                    <a:pt x="46" y="244"/>
                    <a:pt x="48" y="242"/>
                  </a:cubicBezTo>
                  <a:cubicBezTo>
                    <a:pt x="55" y="238"/>
                    <a:pt x="63" y="236"/>
                    <a:pt x="68" y="230"/>
                  </a:cubicBezTo>
                  <a:cubicBezTo>
                    <a:pt x="70" y="228"/>
                    <a:pt x="70" y="225"/>
                    <a:pt x="74" y="227"/>
                  </a:cubicBezTo>
                  <a:cubicBezTo>
                    <a:pt x="76" y="228"/>
                    <a:pt x="78" y="229"/>
                    <a:pt x="78" y="233"/>
                  </a:cubicBezTo>
                  <a:cubicBezTo>
                    <a:pt x="77" y="236"/>
                    <a:pt x="79" y="239"/>
                    <a:pt x="82" y="241"/>
                  </a:cubicBezTo>
                  <a:cubicBezTo>
                    <a:pt x="89" y="243"/>
                    <a:pt x="90" y="248"/>
                    <a:pt x="87" y="254"/>
                  </a:cubicBezTo>
                  <a:cubicBezTo>
                    <a:pt x="86" y="256"/>
                    <a:pt x="86" y="259"/>
                    <a:pt x="87" y="261"/>
                  </a:cubicBezTo>
                  <a:cubicBezTo>
                    <a:pt x="87" y="266"/>
                    <a:pt x="85" y="270"/>
                    <a:pt x="82" y="273"/>
                  </a:cubicBezTo>
                  <a:cubicBezTo>
                    <a:pt x="75" y="280"/>
                    <a:pt x="76" y="280"/>
                    <a:pt x="84" y="285"/>
                  </a:cubicBezTo>
                  <a:cubicBezTo>
                    <a:pt x="92" y="290"/>
                    <a:pt x="94" y="294"/>
                    <a:pt x="91" y="303"/>
                  </a:cubicBezTo>
                  <a:cubicBezTo>
                    <a:pt x="91" y="306"/>
                    <a:pt x="91" y="309"/>
                    <a:pt x="92" y="312"/>
                  </a:cubicBezTo>
                  <a:cubicBezTo>
                    <a:pt x="94" y="320"/>
                    <a:pt x="101" y="327"/>
                    <a:pt x="96" y="335"/>
                  </a:cubicBezTo>
                  <a:cubicBezTo>
                    <a:pt x="94" y="337"/>
                    <a:pt x="97" y="338"/>
                    <a:pt x="98" y="340"/>
                  </a:cubicBezTo>
                  <a:cubicBezTo>
                    <a:pt x="104" y="348"/>
                    <a:pt x="103" y="350"/>
                    <a:pt x="95" y="356"/>
                  </a:cubicBezTo>
                  <a:cubicBezTo>
                    <a:pt x="96" y="359"/>
                    <a:pt x="99" y="357"/>
                    <a:pt x="100" y="359"/>
                  </a:cubicBezTo>
                  <a:cubicBezTo>
                    <a:pt x="105" y="365"/>
                    <a:pt x="109" y="362"/>
                    <a:pt x="113" y="359"/>
                  </a:cubicBezTo>
                  <a:cubicBezTo>
                    <a:pt x="114" y="358"/>
                    <a:pt x="115" y="357"/>
                    <a:pt x="117" y="356"/>
                  </a:cubicBezTo>
                  <a:cubicBezTo>
                    <a:pt x="125" y="351"/>
                    <a:pt x="129" y="353"/>
                    <a:pt x="129" y="363"/>
                  </a:cubicBezTo>
                  <a:cubicBezTo>
                    <a:pt x="130" y="364"/>
                    <a:pt x="130" y="365"/>
                    <a:pt x="130" y="366"/>
                  </a:cubicBezTo>
                  <a:cubicBezTo>
                    <a:pt x="134" y="367"/>
                    <a:pt x="136" y="364"/>
                    <a:pt x="139" y="362"/>
                  </a:cubicBezTo>
                  <a:cubicBezTo>
                    <a:pt x="139" y="358"/>
                    <a:pt x="142" y="357"/>
                    <a:pt x="145" y="357"/>
                  </a:cubicBezTo>
                  <a:cubicBezTo>
                    <a:pt x="152" y="355"/>
                    <a:pt x="157" y="350"/>
                    <a:pt x="163" y="346"/>
                  </a:cubicBezTo>
                  <a:cubicBezTo>
                    <a:pt x="165" y="346"/>
                    <a:pt x="167" y="345"/>
                    <a:pt x="166" y="342"/>
                  </a:cubicBezTo>
                  <a:cubicBezTo>
                    <a:pt x="165" y="334"/>
                    <a:pt x="165" y="325"/>
                    <a:pt x="162" y="317"/>
                  </a:cubicBezTo>
                  <a:cubicBezTo>
                    <a:pt x="160" y="313"/>
                    <a:pt x="158" y="309"/>
                    <a:pt x="160" y="305"/>
                  </a:cubicBezTo>
                  <a:cubicBezTo>
                    <a:pt x="162" y="302"/>
                    <a:pt x="163" y="296"/>
                    <a:pt x="160" y="294"/>
                  </a:cubicBezTo>
                  <a:cubicBezTo>
                    <a:pt x="155" y="288"/>
                    <a:pt x="156" y="282"/>
                    <a:pt x="156" y="276"/>
                  </a:cubicBezTo>
                  <a:cubicBezTo>
                    <a:pt x="156" y="274"/>
                    <a:pt x="156" y="271"/>
                    <a:pt x="153" y="272"/>
                  </a:cubicBezTo>
                  <a:cubicBezTo>
                    <a:pt x="149" y="272"/>
                    <a:pt x="147" y="271"/>
                    <a:pt x="146" y="267"/>
                  </a:cubicBezTo>
                  <a:cubicBezTo>
                    <a:pt x="146" y="263"/>
                    <a:pt x="150" y="263"/>
                    <a:pt x="152" y="261"/>
                  </a:cubicBezTo>
                  <a:cubicBezTo>
                    <a:pt x="155" y="260"/>
                    <a:pt x="157" y="260"/>
                    <a:pt x="160" y="260"/>
                  </a:cubicBezTo>
                  <a:cubicBezTo>
                    <a:pt x="162" y="260"/>
                    <a:pt x="164" y="259"/>
                    <a:pt x="164" y="257"/>
                  </a:cubicBezTo>
                  <a:cubicBezTo>
                    <a:pt x="165" y="252"/>
                    <a:pt x="169" y="250"/>
                    <a:pt x="173" y="250"/>
                  </a:cubicBezTo>
                  <a:cubicBezTo>
                    <a:pt x="176" y="249"/>
                    <a:pt x="178" y="248"/>
                    <a:pt x="179" y="245"/>
                  </a:cubicBezTo>
                  <a:cubicBezTo>
                    <a:pt x="182" y="240"/>
                    <a:pt x="186" y="237"/>
                    <a:pt x="192" y="236"/>
                  </a:cubicBezTo>
                  <a:cubicBezTo>
                    <a:pt x="196" y="235"/>
                    <a:pt x="196" y="233"/>
                    <a:pt x="197" y="230"/>
                  </a:cubicBezTo>
                  <a:cubicBezTo>
                    <a:pt x="198" y="223"/>
                    <a:pt x="202" y="218"/>
                    <a:pt x="208" y="216"/>
                  </a:cubicBezTo>
                  <a:cubicBezTo>
                    <a:pt x="213" y="213"/>
                    <a:pt x="220" y="212"/>
                    <a:pt x="222" y="206"/>
                  </a:cubicBezTo>
                  <a:cubicBezTo>
                    <a:pt x="228" y="208"/>
                    <a:pt x="228" y="199"/>
                    <a:pt x="232" y="199"/>
                  </a:cubicBezTo>
                  <a:cubicBezTo>
                    <a:pt x="238" y="200"/>
                    <a:pt x="239" y="195"/>
                    <a:pt x="242" y="193"/>
                  </a:cubicBezTo>
                  <a:cubicBezTo>
                    <a:pt x="248" y="193"/>
                    <a:pt x="249" y="200"/>
                    <a:pt x="253" y="199"/>
                  </a:cubicBezTo>
                  <a:cubicBezTo>
                    <a:pt x="261" y="197"/>
                    <a:pt x="270" y="199"/>
                    <a:pt x="277" y="194"/>
                  </a:cubicBezTo>
                  <a:cubicBezTo>
                    <a:pt x="280" y="192"/>
                    <a:pt x="281" y="189"/>
                    <a:pt x="285" y="188"/>
                  </a:cubicBezTo>
                  <a:cubicBezTo>
                    <a:pt x="295" y="187"/>
                    <a:pt x="304" y="180"/>
                    <a:pt x="315" y="181"/>
                  </a:cubicBezTo>
                  <a:cubicBezTo>
                    <a:pt x="317" y="182"/>
                    <a:pt x="318" y="179"/>
                    <a:pt x="317" y="178"/>
                  </a:cubicBezTo>
                  <a:cubicBezTo>
                    <a:pt x="312" y="171"/>
                    <a:pt x="317" y="167"/>
                    <a:pt x="322" y="165"/>
                  </a:cubicBezTo>
                  <a:cubicBezTo>
                    <a:pt x="331" y="160"/>
                    <a:pt x="330" y="153"/>
                    <a:pt x="329" y="144"/>
                  </a:cubicBezTo>
                  <a:cubicBezTo>
                    <a:pt x="329" y="139"/>
                    <a:pt x="324" y="138"/>
                    <a:pt x="322" y="135"/>
                  </a:cubicBezTo>
                  <a:cubicBezTo>
                    <a:pt x="319" y="132"/>
                    <a:pt x="321" y="127"/>
                    <a:pt x="324" y="128"/>
                  </a:cubicBezTo>
                  <a:cubicBezTo>
                    <a:pt x="332" y="131"/>
                    <a:pt x="335" y="125"/>
                    <a:pt x="339" y="121"/>
                  </a:cubicBezTo>
                  <a:cubicBezTo>
                    <a:pt x="347" y="115"/>
                    <a:pt x="353" y="107"/>
                    <a:pt x="360" y="100"/>
                  </a:cubicBezTo>
                  <a:cubicBezTo>
                    <a:pt x="364" y="92"/>
                    <a:pt x="365" y="84"/>
                    <a:pt x="365" y="75"/>
                  </a:cubicBezTo>
                  <a:cubicBezTo>
                    <a:pt x="365" y="69"/>
                    <a:pt x="368" y="66"/>
                    <a:pt x="372" y="65"/>
                  </a:cubicBezTo>
                  <a:cubicBezTo>
                    <a:pt x="383" y="63"/>
                    <a:pt x="383" y="56"/>
                    <a:pt x="384" y="47"/>
                  </a:cubicBezTo>
                  <a:cubicBezTo>
                    <a:pt x="384" y="46"/>
                    <a:pt x="384" y="45"/>
                    <a:pt x="384" y="44"/>
                  </a:cubicBezTo>
                  <a:cubicBezTo>
                    <a:pt x="382" y="44"/>
                    <a:pt x="381" y="42"/>
                    <a:pt x="380" y="4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1016" y="1852"/>
              <a:ext cx="565" cy="343"/>
            </a:xfrm>
            <a:custGeom>
              <a:avLst/>
              <a:gdLst>
                <a:gd name="T0" fmla="*/ 243 w 244"/>
                <a:gd name="T1" fmla="*/ 64 h 148"/>
                <a:gd name="T2" fmla="*/ 232 w 244"/>
                <a:gd name="T3" fmla="*/ 68 h 148"/>
                <a:gd name="T4" fmla="*/ 187 w 244"/>
                <a:gd name="T5" fmla="*/ 80 h 148"/>
                <a:gd name="T6" fmla="*/ 177 w 244"/>
                <a:gd name="T7" fmla="*/ 84 h 148"/>
                <a:gd name="T8" fmla="*/ 177 w 244"/>
                <a:gd name="T9" fmla="*/ 93 h 148"/>
                <a:gd name="T10" fmla="*/ 173 w 244"/>
                <a:gd name="T11" fmla="*/ 104 h 148"/>
                <a:gd name="T12" fmla="*/ 170 w 244"/>
                <a:gd name="T13" fmla="*/ 113 h 148"/>
                <a:gd name="T14" fmla="*/ 159 w 244"/>
                <a:gd name="T15" fmla="*/ 106 h 148"/>
                <a:gd name="T16" fmla="*/ 151 w 244"/>
                <a:gd name="T17" fmla="*/ 109 h 148"/>
                <a:gd name="T18" fmla="*/ 143 w 244"/>
                <a:gd name="T19" fmla="*/ 116 h 148"/>
                <a:gd name="T20" fmla="*/ 141 w 244"/>
                <a:gd name="T21" fmla="*/ 116 h 148"/>
                <a:gd name="T22" fmla="*/ 124 w 244"/>
                <a:gd name="T23" fmla="*/ 126 h 148"/>
                <a:gd name="T24" fmla="*/ 95 w 244"/>
                <a:gd name="T25" fmla="*/ 140 h 148"/>
                <a:gd name="T26" fmla="*/ 77 w 244"/>
                <a:gd name="T27" fmla="*/ 143 h 148"/>
                <a:gd name="T28" fmla="*/ 69 w 244"/>
                <a:gd name="T29" fmla="*/ 148 h 148"/>
                <a:gd name="T30" fmla="*/ 62 w 244"/>
                <a:gd name="T31" fmla="*/ 145 h 148"/>
                <a:gd name="T32" fmla="*/ 49 w 244"/>
                <a:gd name="T33" fmla="*/ 140 h 148"/>
                <a:gd name="T34" fmla="*/ 36 w 244"/>
                <a:gd name="T35" fmla="*/ 132 h 148"/>
                <a:gd name="T36" fmla="*/ 34 w 244"/>
                <a:gd name="T37" fmla="*/ 130 h 148"/>
                <a:gd name="T38" fmla="*/ 25 w 244"/>
                <a:gd name="T39" fmla="*/ 120 h 148"/>
                <a:gd name="T40" fmla="*/ 15 w 244"/>
                <a:gd name="T41" fmla="*/ 113 h 148"/>
                <a:gd name="T42" fmla="*/ 11 w 244"/>
                <a:gd name="T43" fmla="*/ 108 h 148"/>
                <a:gd name="T44" fmla="*/ 7 w 244"/>
                <a:gd name="T45" fmla="*/ 95 h 148"/>
                <a:gd name="T46" fmla="*/ 1 w 244"/>
                <a:gd name="T47" fmla="*/ 78 h 148"/>
                <a:gd name="T48" fmla="*/ 7 w 244"/>
                <a:gd name="T49" fmla="*/ 70 h 148"/>
                <a:gd name="T50" fmla="*/ 36 w 244"/>
                <a:gd name="T51" fmla="*/ 61 h 148"/>
                <a:gd name="T52" fmla="*/ 42 w 244"/>
                <a:gd name="T53" fmla="*/ 47 h 148"/>
                <a:gd name="T54" fmla="*/ 49 w 244"/>
                <a:gd name="T55" fmla="*/ 36 h 148"/>
                <a:gd name="T56" fmla="*/ 51 w 244"/>
                <a:gd name="T57" fmla="*/ 27 h 148"/>
                <a:gd name="T58" fmla="*/ 54 w 244"/>
                <a:gd name="T59" fmla="*/ 17 h 148"/>
                <a:gd name="T60" fmla="*/ 71 w 244"/>
                <a:gd name="T61" fmla="*/ 12 h 148"/>
                <a:gd name="T62" fmla="*/ 84 w 244"/>
                <a:gd name="T63" fmla="*/ 14 h 148"/>
                <a:gd name="T64" fmla="*/ 91 w 244"/>
                <a:gd name="T65" fmla="*/ 17 h 148"/>
                <a:gd name="T66" fmla="*/ 102 w 244"/>
                <a:gd name="T67" fmla="*/ 24 h 148"/>
                <a:gd name="T68" fmla="*/ 120 w 244"/>
                <a:gd name="T69" fmla="*/ 21 h 148"/>
                <a:gd name="T70" fmla="*/ 136 w 244"/>
                <a:gd name="T71" fmla="*/ 4 h 148"/>
                <a:gd name="T72" fmla="*/ 143 w 244"/>
                <a:gd name="T73" fmla="*/ 2 h 148"/>
                <a:gd name="T74" fmla="*/ 159 w 244"/>
                <a:gd name="T75" fmla="*/ 3 h 148"/>
                <a:gd name="T76" fmla="*/ 169 w 244"/>
                <a:gd name="T77" fmla="*/ 0 h 148"/>
                <a:gd name="T78" fmla="*/ 170 w 244"/>
                <a:gd name="T79" fmla="*/ 0 h 148"/>
                <a:gd name="T80" fmla="*/ 178 w 244"/>
                <a:gd name="T81" fmla="*/ 9 h 148"/>
                <a:gd name="T82" fmla="*/ 203 w 244"/>
                <a:gd name="T83" fmla="*/ 19 h 148"/>
                <a:gd name="T84" fmla="*/ 229 w 244"/>
                <a:gd name="T85" fmla="*/ 23 h 148"/>
                <a:gd name="T86" fmla="*/ 239 w 244"/>
                <a:gd name="T87" fmla="*/ 34 h 148"/>
                <a:gd name="T88" fmla="*/ 240 w 244"/>
                <a:gd name="T89" fmla="*/ 41 h 148"/>
                <a:gd name="T90" fmla="*/ 242 w 244"/>
                <a:gd name="T91" fmla="*/ 52 h 148"/>
                <a:gd name="T92" fmla="*/ 243 w 244"/>
                <a:gd name="T93" fmla="*/ 6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4" h="148">
                  <a:moveTo>
                    <a:pt x="243" y="64"/>
                  </a:moveTo>
                  <a:cubicBezTo>
                    <a:pt x="239" y="64"/>
                    <a:pt x="235" y="67"/>
                    <a:pt x="232" y="68"/>
                  </a:cubicBezTo>
                  <a:cubicBezTo>
                    <a:pt x="217" y="73"/>
                    <a:pt x="202" y="77"/>
                    <a:pt x="187" y="80"/>
                  </a:cubicBezTo>
                  <a:cubicBezTo>
                    <a:pt x="183" y="81"/>
                    <a:pt x="180" y="82"/>
                    <a:pt x="177" y="84"/>
                  </a:cubicBezTo>
                  <a:cubicBezTo>
                    <a:pt x="173" y="88"/>
                    <a:pt x="176" y="90"/>
                    <a:pt x="177" y="93"/>
                  </a:cubicBezTo>
                  <a:cubicBezTo>
                    <a:pt x="177" y="97"/>
                    <a:pt x="176" y="101"/>
                    <a:pt x="173" y="104"/>
                  </a:cubicBezTo>
                  <a:cubicBezTo>
                    <a:pt x="171" y="106"/>
                    <a:pt x="171" y="110"/>
                    <a:pt x="170" y="113"/>
                  </a:cubicBezTo>
                  <a:cubicBezTo>
                    <a:pt x="164" y="113"/>
                    <a:pt x="163" y="108"/>
                    <a:pt x="159" y="106"/>
                  </a:cubicBezTo>
                  <a:cubicBezTo>
                    <a:pt x="154" y="101"/>
                    <a:pt x="152" y="102"/>
                    <a:pt x="151" y="109"/>
                  </a:cubicBezTo>
                  <a:cubicBezTo>
                    <a:pt x="151" y="115"/>
                    <a:pt x="148" y="117"/>
                    <a:pt x="143" y="116"/>
                  </a:cubicBezTo>
                  <a:cubicBezTo>
                    <a:pt x="142" y="116"/>
                    <a:pt x="141" y="116"/>
                    <a:pt x="141" y="116"/>
                  </a:cubicBezTo>
                  <a:cubicBezTo>
                    <a:pt x="132" y="114"/>
                    <a:pt x="127" y="115"/>
                    <a:pt x="124" y="126"/>
                  </a:cubicBezTo>
                  <a:cubicBezTo>
                    <a:pt x="122" y="136"/>
                    <a:pt x="105" y="143"/>
                    <a:pt x="95" y="140"/>
                  </a:cubicBezTo>
                  <a:cubicBezTo>
                    <a:pt x="88" y="137"/>
                    <a:pt x="83" y="136"/>
                    <a:pt x="77" y="143"/>
                  </a:cubicBezTo>
                  <a:cubicBezTo>
                    <a:pt x="75" y="145"/>
                    <a:pt x="72" y="146"/>
                    <a:pt x="69" y="148"/>
                  </a:cubicBezTo>
                  <a:cubicBezTo>
                    <a:pt x="67" y="146"/>
                    <a:pt x="65" y="145"/>
                    <a:pt x="62" y="145"/>
                  </a:cubicBezTo>
                  <a:cubicBezTo>
                    <a:pt x="56" y="146"/>
                    <a:pt x="53" y="143"/>
                    <a:pt x="49" y="140"/>
                  </a:cubicBezTo>
                  <a:cubicBezTo>
                    <a:pt x="45" y="136"/>
                    <a:pt x="43" y="130"/>
                    <a:pt x="36" y="132"/>
                  </a:cubicBezTo>
                  <a:cubicBezTo>
                    <a:pt x="35" y="132"/>
                    <a:pt x="34" y="131"/>
                    <a:pt x="34" y="130"/>
                  </a:cubicBezTo>
                  <a:cubicBezTo>
                    <a:pt x="34" y="124"/>
                    <a:pt x="29" y="123"/>
                    <a:pt x="25" y="120"/>
                  </a:cubicBezTo>
                  <a:cubicBezTo>
                    <a:pt x="22" y="118"/>
                    <a:pt x="19" y="116"/>
                    <a:pt x="15" y="113"/>
                  </a:cubicBezTo>
                  <a:cubicBezTo>
                    <a:pt x="14" y="112"/>
                    <a:pt x="11" y="111"/>
                    <a:pt x="11" y="108"/>
                  </a:cubicBezTo>
                  <a:cubicBezTo>
                    <a:pt x="12" y="103"/>
                    <a:pt x="9" y="99"/>
                    <a:pt x="7" y="95"/>
                  </a:cubicBezTo>
                  <a:cubicBezTo>
                    <a:pt x="4" y="90"/>
                    <a:pt x="2" y="84"/>
                    <a:pt x="1" y="78"/>
                  </a:cubicBezTo>
                  <a:cubicBezTo>
                    <a:pt x="0" y="71"/>
                    <a:pt x="0" y="71"/>
                    <a:pt x="7" y="70"/>
                  </a:cubicBezTo>
                  <a:cubicBezTo>
                    <a:pt x="18" y="70"/>
                    <a:pt x="28" y="69"/>
                    <a:pt x="36" y="61"/>
                  </a:cubicBezTo>
                  <a:cubicBezTo>
                    <a:pt x="40" y="57"/>
                    <a:pt x="44" y="53"/>
                    <a:pt x="42" y="47"/>
                  </a:cubicBezTo>
                  <a:cubicBezTo>
                    <a:pt x="41" y="41"/>
                    <a:pt x="43" y="39"/>
                    <a:pt x="49" y="36"/>
                  </a:cubicBezTo>
                  <a:cubicBezTo>
                    <a:pt x="53" y="35"/>
                    <a:pt x="55" y="31"/>
                    <a:pt x="51" y="27"/>
                  </a:cubicBezTo>
                  <a:cubicBezTo>
                    <a:pt x="48" y="22"/>
                    <a:pt x="52" y="20"/>
                    <a:pt x="54" y="17"/>
                  </a:cubicBezTo>
                  <a:cubicBezTo>
                    <a:pt x="59" y="12"/>
                    <a:pt x="64" y="9"/>
                    <a:pt x="71" y="12"/>
                  </a:cubicBezTo>
                  <a:cubicBezTo>
                    <a:pt x="75" y="14"/>
                    <a:pt x="80" y="16"/>
                    <a:pt x="84" y="14"/>
                  </a:cubicBezTo>
                  <a:cubicBezTo>
                    <a:pt x="87" y="13"/>
                    <a:pt x="89" y="15"/>
                    <a:pt x="91" y="17"/>
                  </a:cubicBezTo>
                  <a:cubicBezTo>
                    <a:pt x="94" y="21"/>
                    <a:pt x="98" y="22"/>
                    <a:pt x="102" y="24"/>
                  </a:cubicBezTo>
                  <a:cubicBezTo>
                    <a:pt x="109" y="29"/>
                    <a:pt x="115" y="27"/>
                    <a:pt x="120" y="21"/>
                  </a:cubicBezTo>
                  <a:cubicBezTo>
                    <a:pt x="126" y="15"/>
                    <a:pt x="132" y="11"/>
                    <a:pt x="136" y="4"/>
                  </a:cubicBezTo>
                  <a:cubicBezTo>
                    <a:pt x="138" y="1"/>
                    <a:pt x="140" y="1"/>
                    <a:pt x="143" y="2"/>
                  </a:cubicBezTo>
                  <a:cubicBezTo>
                    <a:pt x="148" y="2"/>
                    <a:pt x="153" y="2"/>
                    <a:pt x="159" y="3"/>
                  </a:cubicBezTo>
                  <a:cubicBezTo>
                    <a:pt x="163" y="5"/>
                    <a:pt x="167" y="5"/>
                    <a:pt x="169" y="0"/>
                  </a:cubicBezTo>
                  <a:cubicBezTo>
                    <a:pt x="169" y="0"/>
                    <a:pt x="170" y="0"/>
                    <a:pt x="170" y="0"/>
                  </a:cubicBezTo>
                  <a:cubicBezTo>
                    <a:pt x="173" y="3"/>
                    <a:pt x="176" y="6"/>
                    <a:pt x="178" y="9"/>
                  </a:cubicBezTo>
                  <a:cubicBezTo>
                    <a:pt x="185" y="16"/>
                    <a:pt x="193" y="20"/>
                    <a:pt x="203" y="19"/>
                  </a:cubicBezTo>
                  <a:cubicBezTo>
                    <a:pt x="212" y="18"/>
                    <a:pt x="220" y="23"/>
                    <a:pt x="229" y="23"/>
                  </a:cubicBezTo>
                  <a:cubicBezTo>
                    <a:pt x="239" y="23"/>
                    <a:pt x="239" y="24"/>
                    <a:pt x="239" y="34"/>
                  </a:cubicBezTo>
                  <a:cubicBezTo>
                    <a:pt x="239" y="36"/>
                    <a:pt x="239" y="39"/>
                    <a:pt x="240" y="41"/>
                  </a:cubicBezTo>
                  <a:cubicBezTo>
                    <a:pt x="243" y="45"/>
                    <a:pt x="244" y="48"/>
                    <a:pt x="242" y="52"/>
                  </a:cubicBezTo>
                  <a:cubicBezTo>
                    <a:pt x="240" y="57"/>
                    <a:pt x="244" y="60"/>
                    <a:pt x="243" y="6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1546" y="1731"/>
              <a:ext cx="111" cy="109"/>
            </a:xfrm>
            <a:custGeom>
              <a:avLst/>
              <a:gdLst>
                <a:gd name="T0" fmla="*/ 41 w 48"/>
                <a:gd name="T1" fmla="*/ 14 h 47"/>
                <a:gd name="T2" fmla="*/ 33 w 48"/>
                <a:gd name="T3" fmla="*/ 11 h 47"/>
                <a:gd name="T4" fmla="*/ 19 w 48"/>
                <a:gd name="T5" fmla="*/ 0 h 47"/>
                <a:gd name="T6" fmla="*/ 13 w 48"/>
                <a:gd name="T7" fmla="*/ 25 h 47"/>
                <a:gd name="T8" fmla="*/ 8 w 48"/>
                <a:gd name="T9" fmla="*/ 31 h 47"/>
                <a:gd name="T10" fmla="*/ 5 w 48"/>
                <a:gd name="T11" fmla="*/ 41 h 47"/>
                <a:gd name="T12" fmla="*/ 8 w 48"/>
                <a:gd name="T13" fmla="*/ 47 h 47"/>
                <a:gd name="T14" fmla="*/ 12 w 48"/>
                <a:gd name="T15" fmla="*/ 44 h 47"/>
                <a:gd name="T16" fmla="*/ 19 w 48"/>
                <a:gd name="T17" fmla="*/ 28 h 47"/>
                <a:gd name="T18" fmla="*/ 22 w 48"/>
                <a:gd name="T19" fmla="*/ 19 h 47"/>
                <a:gd name="T20" fmla="*/ 27 w 48"/>
                <a:gd name="T21" fmla="*/ 17 h 47"/>
                <a:gd name="T22" fmla="*/ 37 w 48"/>
                <a:gd name="T23" fmla="*/ 19 h 47"/>
                <a:gd name="T24" fmla="*/ 48 w 48"/>
                <a:gd name="T25" fmla="*/ 21 h 47"/>
                <a:gd name="T26" fmla="*/ 41 w 48"/>
                <a:gd name="T2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7">
                  <a:moveTo>
                    <a:pt x="41" y="14"/>
                  </a:moveTo>
                  <a:cubicBezTo>
                    <a:pt x="36" y="17"/>
                    <a:pt x="35" y="14"/>
                    <a:pt x="33" y="11"/>
                  </a:cubicBezTo>
                  <a:cubicBezTo>
                    <a:pt x="29" y="6"/>
                    <a:pt x="26" y="0"/>
                    <a:pt x="19" y="0"/>
                  </a:cubicBezTo>
                  <a:cubicBezTo>
                    <a:pt x="18" y="9"/>
                    <a:pt x="11" y="16"/>
                    <a:pt x="13" y="25"/>
                  </a:cubicBezTo>
                  <a:cubicBezTo>
                    <a:pt x="14" y="27"/>
                    <a:pt x="12" y="30"/>
                    <a:pt x="8" y="31"/>
                  </a:cubicBezTo>
                  <a:cubicBezTo>
                    <a:pt x="0" y="33"/>
                    <a:pt x="1" y="33"/>
                    <a:pt x="5" y="41"/>
                  </a:cubicBezTo>
                  <a:cubicBezTo>
                    <a:pt x="6" y="43"/>
                    <a:pt x="5" y="46"/>
                    <a:pt x="8" y="47"/>
                  </a:cubicBezTo>
                  <a:cubicBezTo>
                    <a:pt x="10" y="46"/>
                    <a:pt x="10" y="45"/>
                    <a:pt x="12" y="44"/>
                  </a:cubicBezTo>
                  <a:cubicBezTo>
                    <a:pt x="23" y="42"/>
                    <a:pt x="25" y="36"/>
                    <a:pt x="19" y="28"/>
                  </a:cubicBezTo>
                  <a:cubicBezTo>
                    <a:pt x="15" y="22"/>
                    <a:pt x="15" y="21"/>
                    <a:pt x="22" y="19"/>
                  </a:cubicBezTo>
                  <a:cubicBezTo>
                    <a:pt x="24" y="18"/>
                    <a:pt x="25" y="18"/>
                    <a:pt x="27" y="17"/>
                  </a:cubicBezTo>
                  <a:cubicBezTo>
                    <a:pt x="31" y="15"/>
                    <a:pt x="34" y="14"/>
                    <a:pt x="37" y="19"/>
                  </a:cubicBezTo>
                  <a:cubicBezTo>
                    <a:pt x="39" y="23"/>
                    <a:pt x="43" y="24"/>
                    <a:pt x="48" y="21"/>
                  </a:cubicBezTo>
                  <a:cubicBezTo>
                    <a:pt x="46" y="18"/>
                    <a:pt x="45" y="13"/>
                    <a:pt x="41" y="1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>
              <a:off x="1588" y="1731"/>
              <a:ext cx="2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2166" y="1026"/>
              <a:ext cx="72" cy="100"/>
            </a:xfrm>
            <a:custGeom>
              <a:avLst/>
              <a:gdLst>
                <a:gd name="T0" fmla="*/ 17 w 31"/>
                <a:gd name="T1" fmla="*/ 0 h 43"/>
                <a:gd name="T2" fmla="*/ 12 w 31"/>
                <a:gd name="T3" fmla="*/ 6 h 43"/>
                <a:gd name="T4" fmla="*/ 5 w 31"/>
                <a:gd name="T5" fmla="*/ 11 h 43"/>
                <a:gd name="T6" fmla="*/ 7 w 31"/>
                <a:gd name="T7" fmla="*/ 26 h 43"/>
                <a:gd name="T8" fmla="*/ 10 w 31"/>
                <a:gd name="T9" fmla="*/ 37 h 43"/>
                <a:gd name="T10" fmla="*/ 8 w 31"/>
                <a:gd name="T11" fmla="*/ 43 h 43"/>
                <a:gd name="T12" fmla="*/ 26 w 31"/>
                <a:gd name="T13" fmla="*/ 33 h 43"/>
                <a:gd name="T14" fmla="*/ 26 w 31"/>
                <a:gd name="T15" fmla="*/ 14 h 43"/>
                <a:gd name="T16" fmla="*/ 17 w 31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3">
                  <a:moveTo>
                    <a:pt x="17" y="0"/>
                  </a:moveTo>
                  <a:cubicBezTo>
                    <a:pt x="15" y="3"/>
                    <a:pt x="14" y="5"/>
                    <a:pt x="12" y="6"/>
                  </a:cubicBezTo>
                  <a:cubicBezTo>
                    <a:pt x="9" y="7"/>
                    <a:pt x="7" y="9"/>
                    <a:pt x="5" y="11"/>
                  </a:cubicBezTo>
                  <a:cubicBezTo>
                    <a:pt x="0" y="16"/>
                    <a:pt x="0" y="23"/>
                    <a:pt x="7" y="26"/>
                  </a:cubicBezTo>
                  <a:cubicBezTo>
                    <a:pt x="14" y="30"/>
                    <a:pt x="14" y="30"/>
                    <a:pt x="10" y="37"/>
                  </a:cubicBezTo>
                  <a:cubicBezTo>
                    <a:pt x="9" y="39"/>
                    <a:pt x="9" y="41"/>
                    <a:pt x="8" y="43"/>
                  </a:cubicBezTo>
                  <a:cubicBezTo>
                    <a:pt x="16" y="42"/>
                    <a:pt x="21" y="39"/>
                    <a:pt x="26" y="33"/>
                  </a:cubicBezTo>
                  <a:cubicBezTo>
                    <a:pt x="30" y="26"/>
                    <a:pt x="31" y="20"/>
                    <a:pt x="26" y="14"/>
                  </a:cubicBezTo>
                  <a:cubicBezTo>
                    <a:pt x="22" y="10"/>
                    <a:pt x="18" y="7"/>
                    <a:pt x="17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>
              <a:off x="1541" y="1529"/>
              <a:ext cx="79" cy="75"/>
            </a:xfrm>
            <a:custGeom>
              <a:avLst/>
              <a:gdLst>
                <a:gd name="T0" fmla="*/ 5 w 34"/>
                <a:gd name="T1" fmla="*/ 15 h 32"/>
                <a:gd name="T2" fmla="*/ 17 w 34"/>
                <a:gd name="T3" fmla="*/ 10 h 32"/>
                <a:gd name="T4" fmla="*/ 22 w 34"/>
                <a:gd name="T5" fmla="*/ 28 h 32"/>
                <a:gd name="T6" fmla="*/ 27 w 34"/>
                <a:gd name="T7" fmla="*/ 29 h 32"/>
                <a:gd name="T8" fmla="*/ 31 w 34"/>
                <a:gd name="T9" fmla="*/ 23 h 32"/>
                <a:gd name="T10" fmla="*/ 30 w 34"/>
                <a:gd name="T11" fmla="*/ 14 h 32"/>
                <a:gd name="T12" fmla="*/ 18 w 34"/>
                <a:gd name="T13" fmla="*/ 3 h 32"/>
                <a:gd name="T14" fmla="*/ 1 w 34"/>
                <a:gd name="T15" fmla="*/ 8 h 32"/>
                <a:gd name="T16" fmla="*/ 1 w 34"/>
                <a:gd name="T17" fmla="*/ 13 h 32"/>
                <a:gd name="T18" fmla="*/ 5 w 34"/>
                <a:gd name="T1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2">
                  <a:moveTo>
                    <a:pt x="5" y="15"/>
                  </a:moveTo>
                  <a:cubicBezTo>
                    <a:pt x="10" y="15"/>
                    <a:pt x="13" y="11"/>
                    <a:pt x="17" y="10"/>
                  </a:cubicBezTo>
                  <a:cubicBezTo>
                    <a:pt x="15" y="26"/>
                    <a:pt x="14" y="23"/>
                    <a:pt x="22" y="28"/>
                  </a:cubicBezTo>
                  <a:cubicBezTo>
                    <a:pt x="24" y="29"/>
                    <a:pt x="25" y="32"/>
                    <a:pt x="27" y="29"/>
                  </a:cubicBezTo>
                  <a:cubicBezTo>
                    <a:pt x="29" y="27"/>
                    <a:pt x="34" y="27"/>
                    <a:pt x="31" y="23"/>
                  </a:cubicBezTo>
                  <a:cubicBezTo>
                    <a:pt x="30" y="20"/>
                    <a:pt x="30" y="17"/>
                    <a:pt x="30" y="14"/>
                  </a:cubicBezTo>
                  <a:cubicBezTo>
                    <a:pt x="29" y="6"/>
                    <a:pt x="26" y="6"/>
                    <a:pt x="18" y="3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9"/>
                    <a:pt x="0" y="12"/>
                    <a:pt x="1" y="13"/>
                  </a:cubicBezTo>
                  <a:cubicBezTo>
                    <a:pt x="2" y="15"/>
                    <a:pt x="3" y="16"/>
                    <a:pt x="5" y="1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1474" y="1539"/>
              <a:ext cx="79" cy="85"/>
            </a:xfrm>
            <a:custGeom>
              <a:avLst/>
              <a:gdLst>
                <a:gd name="T0" fmla="*/ 22 w 34"/>
                <a:gd name="T1" fmla="*/ 15 h 37"/>
                <a:gd name="T2" fmla="*/ 21 w 34"/>
                <a:gd name="T3" fmla="*/ 11 h 37"/>
                <a:gd name="T4" fmla="*/ 22 w 34"/>
                <a:gd name="T5" fmla="*/ 0 h 37"/>
                <a:gd name="T6" fmla="*/ 8 w 34"/>
                <a:gd name="T7" fmla="*/ 6 h 37"/>
                <a:gd name="T8" fmla="*/ 4 w 34"/>
                <a:gd name="T9" fmla="*/ 8 h 37"/>
                <a:gd name="T10" fmla="*/ 1 w 34"/>
                <a:gd name="T11" fmla="*/ 8 h 37"/>
                <a:gd name="T12" fmla="*/ 2 w 34"/>
                <a:gd name="T13" fmla="*/ 13 h 37"/>
                <a:gd name="T14" fmla="*/ 12 w 34"/>
                <a:gd name="T15" fmla="*/ 14 h 37"/>
                <a:gd name="T16" fmla="*/ 17 w 34"/>
                <a:gd name="T17" fmla="*/ 15 h 37"/>
                <a:gd name="T18" fmla="*/ 26 w 34"/>
                <a:gd name="T19" fmla="*/ 28 h 37"/>
                <a:gd name="T20" fmla="*/ 34 w 34"/>
                <a:gd name="T21" fmla="*/ 37 h 37"/>
                <a:gd name="T22" fmla="*/ 22 w 34"/>
                <a:gd name="T2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7">
                  <a:moveTo>
                    <a:pt x="22" y="15"/>
                  </a:moveTo>
                  <a:cubicBezTo>
                    <a:pt x="20" y="14"/>
                    <a:pt x="20" y="12"/>
                    <a:pt x="21" y="11"/>
                  </a:cubicBezTo>
                  <a:cubicBezTo>
                    <a:pt x="26" y="8"/>
                    <a:pt x="22" y="4"/>
                    <a:pt x="22" y="0"/>
                  </a:cubicBezTo>
                  <a:cubicBezTo>
                    <a:pt x="13" y="0"/>
                    <a:pt x="13" y="0"/>
                    <a:pt x="8" y="6"/>
                  </a:cubicBezTo>
                  <a:cubicBezTo>
                    <a:pt x="7" y="7"/>
                    <a:pt x="6" y="9"/>
                    <a:pt x="4" y="8"/>
                  </a:cubicBezTo>
                  <a:cubicBezTo>
                    <a:pt x="3" y="7"/>
                    <a:pt x="2" y="6"/>
                    <a:pt x="1" y="8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5" y="15"/>
                    <a:pt x="8" y="17"/>
                    <a:pt x="12" y="14"/>
                  </a:cubicBezTo>
                  <a:cubicBezTo>
                    <a:pt x="14" y="12"/>
                    <a:pt x="16" y="13"/>
                    <a:pt x="17" y="15"/>
                  </a:cubicBezTo>
                  <a:cubicBezTo>
                    <a:pt x="20" y="20"/>
                    <a:pt x="24" y="23"/>
                    <a:pt x="26" y="28"/>
                  </a:cubicBezTo>
                  <a:cubicBezTo>
                    <a:pt x="27" y="31"/>
                    <a:pt x="28" y="34"/>
                    <a:pt x="34" y="37"/>
                  </a:cubicBezTo>
                  <a:cubicBezTo>
                    <a:pt x="30" y="28"/>
                    <a:pt x="31" y="18"/>
                    <a:pt x="22" y="1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1393" y="1573"/>
              <a:ext cx="33" cy="51"/>
            </a:xfrm>
            <a:custGeom>
              <a:avLst/>
              <a:gdLst>
                <a:gd name="T0" fmla="*/ 10 w 14"/>
                <a:gd name="T1" fmla="*/ 2 h 22"/>
                <a:gd name="T2" fmla="*/ 6 w 14"/>
                <a:gd name="T3" fmla="*/ 2 h 22"/>
                <a:gd name="T4" fmla="*/ 1 w 14"/>
                <a:gd name="T5" fmla="*/ 9 h 22"/>
                <a:gd name="T6" fmla="*/ 5 w 14"/>
                <a:gd name="T7" fmla="*/ 20 h 22"/>
                <a:gd name="T8" fmla="*/ 10 w 14"/>
                <a:gd name="T9" fmla="*/ 21 h 22"/>
                <a:gd name="T10" fmla="*/ 13 w 14"/>
                <a:gd name="T11" fmla="*/ 11 h 22"/>
                <a:gd name="T12" fmla="*/ 10 w 1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2">
                  <a:moveTo>
                    <a:pt x="10" y="2"/>
                  </a:moveTo>
                  <a:cubicBezTo>
                    <a:pt x="9" y="1"/>
                    <a:pt x="7" y="0"/>
                    <a:pt x="6" y="2"/>
                  </a:cubicBezTo>
                  <a:cubicBezTo>
                    <a:pt x="5" y="5"/>
                    <a:pt x="1" y="6"/>
                    <a:pt x="1" y="9"/>
                  </a:cubicBezTo>
                  <a:cubicBezTo>
                    <a:pt x="0" y="13"/>
                    <a:pt x="2" y="17"/>
                    <a:pt x="5" y="20"/>
                  </a:cubicBezTo>
                  <a:cubicBezTo>
                    <a:pt x="6" y="21"/>
                    <a:pt x="8" y="22"/>
                    <a:pt x="10" y="21"/>
                  </a:cubicBezTo>
                  <a:cubicBezTo>
                    <a:pt x="14" y="19"/>
                    <a:pt x="12" y="14"/>
                    <a:pt x="13" y="11"/>
                  </a:cubicBezTo>
                  <a:cubicBezTo>
                    <a:pt x="13" y="8"/>
                    <a:pt x="13" y="4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1868" y="1165"/>
              <a:ext cx="23" cy="47"/>
            </a:xfrm>
            <a:custGeom>
              <a:avLst/>
              <a:gdLst>
                <a:gd name="T0" fmla="*/ 10 w 10"/>
                <a:gd name="T1" fmla="*/ 0 h 20"/>
                <a:gd name="T2" fmla="*/ 3 w 10"/>
                <a:gd name="T3" fmla="*/ 12 h 20"/>
                <a:gd name="T4" fmla="*/ 10 w 10"/>
                <a:gd name="T5" fmla="*/ 20 h 20"/>
                <a:gd name="T6" fmla="*/ 10 w 10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cubicBezTo>
                    <a:pt x="1" y="0"/>
                    <a:pt x="4" y="8"/>
                    <a:pt x="3" y="12"/>
                  </a:cubicBezTo>
                  <a:cubicBezTo>
                    <a:pt x="0" y="19"/>
                    <a:pt x="4" y="20"/>
                    <a:pt x="10" y="20"/>
                  </a:cubicBezTo>
                  <a:cubicBezTo>
                    <a:pt x="5" y="13"/>
                    <a:pt x="8" y="6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>
              <a:off x="1784" y="1219"/>
              <a:ext cx="24" cy="41"/>
            </a:xfrm>
            <a:custGeom>
              <a:avLst/>
              <a:gdLst>
                <a:gd name="T0" fmla="*/ 4 w 10"/>
                <a:gd name="T1" fmla="*/ 4 h 18"/>
                <a:gd name="T2" fmla="*/ 0 w 10"/>
                <a:gd name="T3" fmla="*/ 1 h 18"/>
                <a:gd name="T4" fmla="*/ 2 w 10"/>
                <a:gd name="T5" fmla="*/ 18 h 18"/>
                <a:gd name="T6" fmla="*/ 10 w 10"/>
                <a:gd name="T7" fmla="*/ 9 h 18"/>
                <a:gd name="T8" fmla="*/ 4 w 10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4" y="4"/>
                  </a:moveTo>
                  <a:cubicBezTo>
                    <a:pt x="4" y="3"/>
                    <a:pt x="4" y="0"/>
                    <a:pt x="0" y="1"/>
                  </a:cubicBezTo>
                  <a:cubicBezTo>
                    <a:pt x="4" y="6"/>
                    <a:pt x="0" y="11"/>
                    <a:pt x="2" y="18"/>
                  </a:cubicBezTo>
                  <a:cubicBezTo>
                    <a:pt x="5" y="14"/>
                    <a:pt x="9" y="12"/>
                    <a:pt x="10" y="9"/>
                  </a:cubicBezTo>
                  <a:cubicBezTo>
                    <a:pt x="10" y="5"/>
                    <a:pt x="4" y="8"/>
                    <a:pt x="4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1565" y="1706"/>
              <a:ext cx="25" cy="23"/>
            </a:xfrm>
            <a:custGeom>
              <a:avLst/>
              <a:gdLst>
                <a:gd name="T0" fmla="*/ 9 w 11"/>
                <a:gd name="T1" fmla="*/ 1 h 10"/>
                <a:gd name="T2" fmla="*/ 8 w 11"/>
                <a:gd name="T3" fmla="*/ 1 h 10"/>
                <a:gd name="T4" fmla="*/ 8 w 11"/>
                <a:gd name="T5" fmla="*/ 0 h 10"/>
                <a:gd name="T6" fmla="*/ 0 w 11"/>
                <a:gd name="T7" fmla="*/ 2 h 10"/>
                <a:gd name="T8" fmla="*/ 10 w 11"/>
                <a:gd name="T9" fmla="*/ 10 h 10"/>
                <a:gd name="T10" fmla="*/ 9 w 11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3" y="2"/>
                    <a:pt x="0" y="2"/>
                  </a:cubicBezTo>
                  <a:cubicBezTo>
                    <a:pt x="3" y="5"/>
                    <a:pt x="7" y="8"/>
                    <a:pt x="10" y="10"/>
                  </a:cubicBezTo>
                  <a:cubicBezTo>
                    <a:pt x="8" y="8"/>
                    <a:pt x="11" y="4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>
              <a:off x="1588" y="1729"/>
              <a:ext cx="2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2303" y="1221"/>
              <a:ext cx="19" cy="30"/>
            </a:xfrm>
            <a:custGeom>
              <a:avLst/>
              <a:gdLst>
                <a:gd name="T0" fmla="*/ 5 w 8"/>
                <a:gd name="T1" fmla="*/ 0 h 13"/>
                <a:gd name="T2" fmla="*/ 0 w 8"/>
                <a:gd name="T3" fmla="*/ 11 h 13"/>
                <a:gd name="T4" fmla="*/ 1 w 8"/>
                <a:gd name="T5" fmla="*/ 13 h 13"/>
                <a:gd name="T6" fmla="*/ 4 w 8"/>
                <a:gd name="T7" fmla="*/ 12 h 13"/>
                <a:gd name="T8" fmla="*/ 5 w 8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cubicBezTo>
                    <a:pt x="3" y="5"/>
                    <a:pt x="2" y="8"/>
                    <a:pt x="0" y="11"/>
                  </a:cubicBezTo>
                  <a:cubicBezTo>
                    <a:pt x="0" y="12"/>
                    <a:pt x="0" y="12"/>
                    <a:pt x="1" y="13"/>
                  </a:cubicBezTo>
                  <a:cubicBezTo>
                    <a:pt x="2" y="13"/>
                    <a:pt x="3" y="13"/>
                    <a:pt x="4" y="12"/>
                  </a:cubicBezTo>
                  <a:cubicBezTo>
                    <a:pt x="6" y="9"/>
                    <a:pt x="8" y="6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>
              <a:off x="1386" y="1543"/>
              <a:ext cx="21" cy="21"/>
            </a:xfrm>
            <a:custGeom>
              <a:avLst/>
              <a:gdLst>
                <a:gd name="T0" fmla="*/ 3 w 9"/>
                <a:gd name="T1" fmla="*/ 0 h 9"/>
                <a:gd name="T2" fmla="*/ 9 w 9"/>
                <a:gd name="T3" fmla="*/ 9 h 9"/>
                <a:gd name="T4" fmla="*/ 3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cubicBezTo>
                    <a:pt x="0" y="6"/>
                    <a:pt x="3" y="8"/>
                    <a:pt x="9" y="9"/>
                  </a:cubicBezTo>
                  <a:cubicBezTo>
                    <a:pt x="7" y="5"/>
                    <a:pt x="5" y="3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>
              <a:off x="1553" y="1671"/>
              <a:ext cx="16" cy="14"/>
            </a:xfrm>
            <a:custGeom>
              <a:avLst/>
              <a:gdLst>
                <a:gd name="T0" fmla="*/ 0 w 7"/>
                <a:gd name="T1" fmla="*/ 2 h 6"/>
                <a:gd name="T2" fmla="*/ 5 w 7"/>
                <a:gd name="T3" fmla="*/ 5 h 6"/>
                <a:gd name="T4" fmla="*/ 7 w 7"/>
                <a:gd name="T5" fmla="*/ 3 h 6"/>
                <a:gd name="T6" fmla="*/ 3 w 7"/>
                <a:gd name="T7" fmla="*/ 1 h 6"/>
                <a:gd name="T8" fmla="*/ 0 w 7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2"/>
                  </a:moveTo>
                  <a:cubicBezTo>
                    <a:pt x="1" y="5"/>
                    <a:pt x="2" y="6"/>
                    <a:pt x="5" y="5"/>
                  </a:cubicBezTo>
                  <a:cubicBezTo>
                    <a:pt x="6" y="5"/>
                    <a:pt x="7" y="5"/>
                    <a:pt x="7" y="3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>
              <a:off x="1458" y="1585"/>
              <a:ext cx="16" cy="14"/>
            </a:xfrm>
            <a:custGeom>
              <a:avLst/>
              <a:gdLst>
                <a:gd name="T0" fmla="*/ 3 w 7"/>
                <a:gd name="T1" fmla="*/ 1 h 6"/>
                <a:gd name="T2" fmla="*/ 0 w 7"/>
                <a:gd name="T3" fmla="*/ 2 h 6"/>
                <a:gd name="T4" fmla="*/ 4 w 7"/>
                <a:gd name="T5" fmla="*/ 6 h 6"/>
                <a:gd name="T6" fmla="*/ 6 w 7"/>
                <a:gd name="T7" fmla="*/ 2 h 6"/>
                <a:gd name="T8" fmla="*/ 3 w 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" y="4"/>
                    <a:pt x="2" y="6"/>
                    <a:pt x="4" y="6"/>
                  </a:cubicBezTo>
                  <a:cubicBezTo>
                    <a:pt x="7" y="6"/>
                    <a:pt x="5" y="3"/>
                    <a:pt x="6" y="2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>
              <a:off x="1472" y="1590"/>
              <a:ext cx="2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>
              <a:off x="831" y="1346"/>
              <a:ext cx="632" cy="573"/>
            </a:xfrm>
            <a:custGeom>
              <a:avLst/>
              <a:gdLst>
                <a:gd name="T0" fmla="*/ 252 w 273"/>
                <a:gd name="T1" fmla="*/ 202 h 247"/>
                <a:gd name="T2" fmla="*/ 241 w 273"/>
                <a:gd name="T3" fmla="*/ 216 h 247"/>
                <a:gd name="T4" fmla="*/ 239 w 273"/>
                <a:gd name="T5" fmla="*/ 221 h 247"/>
                <a:gd name="T6" fmla="*/ 216 w 273"/>
                <a:gd name="T7" fmla="*/ 222 h 247"/>
                <a:gd name="T8" fmla="*/ 182 w 273"/>
                <a:gd name="T9" fmla="*/ 242 h 247"/>
                <a:gd name="T10" fmla="*/ 164 w 273"/>
                <a:gd name="T11" fmla="*/ 232 h 247"/>
                <a:gd name="T12" fmla="*/ 134 w 273"/>
                <a:gd name="T13" fmla="*/ 235 h 247"/>
                <a:gd name="T14" fmla="*/ 113 w 273"/>
                <a:gd name="T15" fmla="*/ 226 h 247"/>
                <a:gd name="T16" fmla="*/ 91 w 273"/>
                <a:gd name="T17" fmla="*/ 210 h 247"/>
                <a:gd name="T18" fmla="*/ 68 w 273"/>
                <a:gd name="T19" fmla="*/ 190 h 247"/>
                <a:gd name="T20" fmla="*/ 53 w 273"/>
                <a:gd name="T21" fmla="*/ 174 h 247"/>
                <a:gd name="T22" fmla="*/ 59 w 273"/>
                <a:gd name="T23" fmla="*/ 162 h 247"/>
                <a:gd name="T24" fmla="*/ 56 w 273"/>
                <a:gd name="T25" fmla="*/ 149 h 247"/>
                <a:gd name="T26" fmla="*/ 29 w 273"/>
                <a:gd name="T27" fmla="*/ 137 h 247"/>
                <a:gd name="T28" fmla="*/ 16 w 273"/>
                <a:gd name="T29" fmla="*/ 118 h 247"/>
                <a:gd name="T30" fmla="*/ 9 w 273"/>
                <a:gd name="T31" fmla="*/ 106 h 247"/>
                <a:gd name="T32" fmla="*/ 6 w 273"/>
                <a:gd name="T33" fmla="*/ 75 h 247"/>
                <a:gd name="T34" fmla="*/ 14 w 273"/>
                <a:gd name="T35" fmla="*/ 64 h 247"/>
                <a:gd name="T36" fmla="*/ 24 w 273"/>
                <a:gd name="T37" fmla="*/ 38 h 247"/>
                <a:gd name="T38" fmla="*/ 30 w 273"/>
                <a:gd name="T39" fmla="*/ 5 h 247"/>
                <a:gd name="T40" fmla="*/ 61 w 273"/>
                <a:gd name="T41" fmla="*/ 18 h 247"/>
                <a:gd name="T42" fmla="*/ 59 w 273"/>
                <a:gd name="T43" fmla="*/ 11 h 247"/>
                <a:gd name="T44" fmla="*/ 77 w 273"/>
                <a:gd name="T45" fmla="*/ 6 h 247"/>
                <a:gd name="T46" fmla="*/ 94 w 273"/>
                <a:gd name="T47" fmla="*/ 17 h 247"/>
                <a:gd name="T48" fmla="*/ 105 w 273"/>
                <a:gd name="T49" fmla="*/ 46 h 247"/>
                <a:gd name="T50" fmla="*/ 129 w 273"/>
                <a:gd name="T51" fmla="*/ 47 h 247"/>
                <a:gd name="T52" fmla="*/ 139 w 273"/>
                <a:gd name="T53" fmla="*/ 55 h 247"/>
                <a:gd name="T54" fmla="*/ 157 w 273"/>
                <a:gd name="T55" fmla="*/ 75 h 247"/>
                <a:gd name="T56" fmla="*/ 163 w 273"/>
                <a:gd name="T57" fmla="*/ 96 h 247"/>
                <a:gd name="T58" fmla="*/ 177 w 273"/>
                <a:gd name="T59" fmla="*/ 103 h 247"/>
                <a:gd name="T60" fmla="*/ 161 w 273"/>
                <a:gd name="T61" fmla="*/ 75 h 247"/>
                <a:gd name="T62" fmla="*/ 159 w 273"/>
                <a:gd name="T63" fmla="*/ 62 h 247"/>
                <a:gd name="T64" fmla="*/ 147 w 273"/>
                <a:gd name="T65" fmla="*/ 49 h 247"/>
                <a:gd name="T66" fmla="*/ 183 w 273"/>
                <a:gd name="T67" fmla="*/ 68 h 247"/>
                <a:gd name="T68" fmla="*/ 190 w 273"/>
                <a:gd name="T69" fmla="*/ 88 h 247"/>
                <a:gd name="T70" fmla="*/ 209 w 273"/>
                <a:gd name="T71" fmla="*/ 82 h 247"/>
                <a:gd name="T72" fmla="*/ 227 w 273"/>
                <a:gd name="T73" fmla="*/ 112 h 247"/>
                <a:gd name="T74" fmla="*/ 192 w 273"/>
                <a:gd name="T75" fmla="*/ 109 h 247"/>
                <a:gd name="T76" fmla="*/ 219 w 273"/>
                <a:gd name="T77" fmla="*/ 121 h 247"/>
                <a:gd name="T78" fmla="*/ 221 w 273"/>
                <a:gd name="T79" fmla="*/ 135 h 247"/>
                <a:gd name="T80" fmla="*/ 204 w 273"/>
                <a:gd name="T81" fmla="*/ 143 h 247"/>
                <a:gd name="T82" fmla="*/ 205 w 273"/>
                <a:gd name="T83" fmla="*/ 149 h 247"/>
                <a:gd name="T84" fmla="*/ 221 w 273"/>
                <a:gd name="T85" fmla="*/ 140 h 247"/>
                <a:gd name="T86" fmla="*/ 229 w 273"/>
                <a:gd name="T87" fmla="*/ 125 h 247"/>
                <a:gd name="T88" fmla="*/ 238 w 273"/>
                <a:gd name="T89" fmla="*/ 124 h 247"/>
                <a:gd name="T90" fmla="*/ 262 w 273"/>
                <a:gd name="T91" fmla="*/ 141 h 247"/>
                <a:gd name="T92" fmla="*/ 267 w 273"/>
                <a:gd name="T93" fmla="*/ 165 h 247"/>
                <a:gd name="T94" fmla="*/ 237 w 273"/>
                <a:gd name="T95" fmla="*/ 182 h 247"/>
                <a:gd name="T96" fmla="*/ 250 w 273"/>
                <a:gd name="T97" fmla="*/ 19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3" h="247">
                  <a:moveTo>
                    <a:pt x="258" y="202"/>
                  </a:moveTo>
                  <a:cubicBezTo>
                    <a:pt x="256" y="203"/>
                    <a:pt x="254" y="203"/>
                    <a:pt x="252" y="202"/>
                  </a:cubicBezTo>
                  <a:cubicBezTo>
                    <a:pt x="250" y="202"/>
                    <a:pt x="247" y="202"/>
                    <a:pt x="247" y="205"/>
                  </a:cubicBezTo>
                  <a:cubicBezTo>
                    <a:pt x="247" y="210"/>
                    <a:pt x="243" y="212"/>
                    <a:pt x="241" y="216"/>
                  </a:cubicBezTo>
                  <a:cubicBezTo>
                    <a:pt x="244" y="218"/>
                    <a:pt x="246" y="217"/>
                    <a:pt x="249" y="218"/>
                  </a:cubicBezTo>
                  <a:cubicBezTo>
                    <a:pt x="247" y="223"/>
                    <a:pt x="243" y="223"/>
                    <a:pt x="239" y="221"/>
                  </a:cubicBezTo>
                  <a:cubicBezTo>
                    <a:pt x="233" y="220"/>
                    <a:pt x="228" y="220"/>
                    <a:pt x="223" y="220"/>
                  </a:cubicBezTo>
                  <a:cubicBezTo>
                    <a:pt x="220" y="219"/>
                    <a:pt x="218" y="219"/>
                    <a:pt x="216" y="222"/>
                  </a:cubicBezTo>
                  <a:cubicBezTo>
                    <a:pt x="212" y="229"/>
                    <a:pt x="206" y="233"/>
                    <a:pt x="200" y="239"/>
                  </a:cubicBezTo>
                  <a:cubicBezTo>
                    <a:pt x="195" y="245"/>
                    <a:pt x="189" y="247"/>
                    <a:pt x="182" y="242"/>
                  </a:cubicBezTo>
                  <a:cubicBezTo>
                    <a:pt x="178" y="240"/>
                    <a:pt x="174" y="239"/>
                    <a:pt x="171" y="235"/>
                  </a:cubicBezTo>
                  <a:cubicBezTo>
                    <a:pt x="169" y="233"/>
                    <a:pt x="167" y="231"/>
                    <a:pt x="164" y="232"/>
                  </a:cubicBezTo>
                  <a:cubicBezTo>
                    <a:pt x="160" y="234"/>
                    <a:pt x="155" y="232"/>
                    <a:pt x="151" y="230"/>
                  </a:cubicBezTo>
                  <a:cubicBezTo>
                    <a:pt x="144" y="227"/>
                    <a:pt x="139" y="230"/>
                    <a:pt x="134" y="235"/>
                  </a:cubicBezTo>
                  <a:cubicBezTo>
                    <a:pt x="131" y="235"/>
                    <a:pt x="126" y="237"/>
                    <a:pt x="124" y="233"/>
                  </a:cubicBezTo>
                  <a:cubicBezTo>
                    <a:pt x="122" y="228"/>
                    <a:pt x="118" y="227"/>
                    <a:pt x="113" y="226"/>
                  </a:cubicBezTo>
                  <a:cubicBezTo>
                    <a:pt x="109" y="225"/>
                    <a:pt x="105" y="222"/>
                    <a:pt x="102" y="218"/>
                  </a:cubicBezTo>
                  <a:cubicBezTo>
                    <a:pt x="99" y="215"/>
                    <a:pt x="95" y="212"/>
                    <a:pt x="91" y="210"/>
                  </a:cubicBezTo>
                  <a:cubicBezTo>
                    <a:pt x="84" y="205"/>
                    <a:pt x="75" y="203"/>
                    <a:pt x="73" y="193"/>
                  </a:cubicBezTo>
                  <a:cubicBezTo>
                    <a:pt x="73" y="191"/>
                    <a:pt x="71" y="190"/>
                    <a:pt x="68" y="190"/>
                  </a:cubicBezTo>
                  <a:cubicBezTo>
                    <a:pt x="64" y="191"/>
                    <a:pt x="60" y="190"/>
                    <a:pt x="58" y="185"/>
                  </a:cubicBezTo>
                  <a:cubicBezTo>
                    <a:pt x="57" y="181"/>
                    <a:pt x="53" y="179"/>
                    <a:pt x="53" y="174"/>
                  </a:cubicBezTo>
                  <a:cubicBezTo>
                    <a:pt x="53" y="170"/>
                    <a:pt x="54" y="167"/>
                    <a:pt x="58" y="166"/>
                  </a:cubicBezTo>
                  <a:cubicBezTo>
                    <a:pt x="59" y="165"/>
                    <a:pt x="62" y="164"/>
                    <a:pt x="59" y="162"/>
                  </a:cubicBezTo>
                  <a:cubicBezTo>
                    <a:pt x="54" y="159"/>
                    <a:pt x="57" y="157"/>
                    <a:pt x="59" y="154"/>
                  </a:cubicBezTo>
                  <a:cubicBezTo>
                    <a:pt x="61" y="151"/>
                    <a:pt x="60" y="148"/>
                    <a:pt x="56" y="149"/>
                  </a:cubicBezTo>
                  <a:cubicBezTo>
                    <a:pt x="46" y="152"/>
                    <a:pt x="41" y="146"/>
                    <a:pt x="36" y="140"/>
                  </a:cubicBezTo>
                  <a:cubicBezTo>
                    <a:pt x="34" y="138"/>
                    <a:pt x="32" y="136"/>
                    <a:pt x="29" y="137"/>
                  </a:cubicBezTo>
                  <a:cubicBezTo>
                    <a:pt x="23" y="140"/>
                    <a:pt x="19" y="137"/>
                    <a:pt x="17" y="132"/>
                  </a:cubicBezTo>
                  <a:cubicBezTo>
                    <a:pt x="15" y="127"/>
                    <a:pt x="10" y="123"/>
                    <a:pt x="16" y="118"/>
                  </a:cubicBezTo>
                  <a:cubicBezTo>
                    <a:pt x="17" y="116"/>
                    <a:pt x="16" y="114"/>
                    <a:pt x="15" y="113"/>
                  </a:cubicBezTo>
                  <a:cubicBezTo>
                    <a:pt x="13" y="110"/>
                    <a:pt x="11" y="108"/>
                    <a:pt x="9" y="106"/>
                  </a:cubicBezTo>
                  <a:cubicBezTo>
                    <a:pt x="9" y="103"/>
                    <a:pt x="10" y="100"/>
                    <a:pt x="10" y="97"/>
                  </a:cubicBezTo>
                  <a:cubicBezTo>
                    <a:pt x="8" y="90"/>
                    <a:pt x="11" y="82"/>
                    <a:pt x="6" y="75"/>
                  </a:cubicBezTo>
                  <a:cubicBezTo>
                    <a:pt x="0" y="65"/>
                    <a:pt x="0" y="65"/>
                    <a:pt x="11" y="64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26" y="62"/>
                    <a:pt x="30" y="57"/>
                    <a:pt x="28" y="45"/>
                  </a:cubicBezTo>
                  <a:cubicBezTo>
                    <a:pt x="28" y="41"/>
                    <a:pt x="29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27"/>
                    <a:pt x="25" y="16"/>
                    <a:pt x="30" y="5"/>
                  </a:cubicBezTo>
                  <a:cubicBezTo>
                    <a:pt x="39" y="12"/>
                    <a:pt x="48" y="15"/>
                    <a:pt x="57" y="18"/>
                  </a:cubicBezTo>
                  <a:cubicBezTo>
                    <a:pt x="58" y="18"/>
                    <a:pt x="60" y="19"/>
                    <a:pt x="61" y="18"/>
                  </a:cubicBezTo>
                  <a:cubicBezTo>
                    <a:pt x="62" y="16"/>
                    <a:pt x="62" y="14"/>
                    <a:pt x="61" y="13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6" y="7"/>
                    <a:pt x="57" y="4"/>
                    <a:pt x="61" y="2"/>
                  </a:cubicBezTo>
                  <a:cubicBezTo>
                    <a:pt x="66" y="0"/>
                    <a:pt x="73" y="2"/>
                    <a:pt x="77" y="6"/>
                  </a:cubicBezTo>
                  <a:cubicBezTo>
                    <a:pt x="82" y="11"/>
                    <a:pt x="86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2" y="26"/>
                    <a:pt x="98" y="33"/>
                    <a:pt x="99" y="41"/>
                  </a:cubicBezTo>
                  <a:cubicBezTo>
                    <a:pt x="100" y="44"/>
                    <a:pt x="103" y="45"/>
                    <a:pt x="105" y="46"/>
                  </a:cubicBezTo>
                  <a:cubicBezTo>
                    <a:pt x="113" y="50"/>
                    <a:pt x="120" y="49"/>
                    <a:pt x="128" y="46"/>
                  </a:cubicBezTo>
                  <a:cubicBezTo>
                    <a:pt x="128" y="46"/>
                    <a:pt x="129" y="46"/>
                    <a:pt x="129" y="47"/>
                  </a:cubicBezTo>
                  <a:cubicBezTo>
                    <a:pt x="131" y="51"/>
                    <a:pt x="134" y="55"/>
                    <a:pt x="139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2" y="59"/>
                    <a:pt x="145" y="62"/>
                    <a:pt x="149" y="63"/>
                  </a:cubicBezTo>
                  <a:cubicBezTo>
                    <a:pt x="155" y="66"/>
                    <a:pt x="157" y="70"/>
                    <a:pt x="157" y="75"/>
                  </a:cubicBezTo>
                  <a:cubicBezTo>
                    <a:pt x="158" y="79"/>
                    <a:pt x="159" y="82"/>
                    <a:pt x="159" y="86"/>
                  </a:cubicBezTo>
                  <a:cubicBezTo>
                    <a:pt x="158" y="90"/>
                    <a:pt x="160" y="94"/>
                    <a:pt x="163" y="96"/>
                  </a:cubicBezTo>
                  <a:cubicBezTo>
                    <a:pt x="167" y="100"/>
                    <a:pt x="171" y="103"/>
                    <a:pt x="175" y="106"/>
                  </a:cubicBezTo>
                  <a:cubicBezTo>
                    <a:pt x="177" y="105"/>
                    <a:pt x="177" y="104"/>
                    <a:pt x="177" y="103"/>
                  </a:cubicBezTo>
                  <a:cubicBezTo>
                    <a:pt x="177" y="102"/>
                    <a:pt x="176" y="101"/>
                    <a:pt x="176" y="100"/>
                  </a:cubicBezTo>
                  <a:cubicBezTo>
                    <a:pt x="166" y="94"/>
                    <a:pt x="163" y="85"/>
                    <a:pt x="161" y="75"/>
                  </a:cubicBezTo>
                  <a:cubicBezTo>
                    <a:pt x="161" y="72"/>
                    <a:pt x="161" y="69"/>
                    <a:pt x="161" y="66"/>
                  </a:cubicBezTo>
                  <a:cubicBezTo>
                    <a:pt x="161" y="64"/>
                    <a:pt x="161" y="62"/>
                    <a:pt x="159" y="62"/>
                  </a:cubicBezTo>
                  <a:cubicBezTo>
                    <a:pt x="153" y="61"/>
                    <a:pt x="149" y="55"/>
                    <a:pt x="144" y="53"/>
                  </a:cubicBezTo>
                  <a:cubicBezTo>
                    <a:pt x="143" y="50"/>
                    <a:pt x="144" y="48"/>
                    <a:pt x="147" y="49"/>
                  </a:cubicBezTo>
                  <a:cubicBezTo>
                    <a:pt x="154" y="52"/>
                    <a:pt x="162" y="51"/>
                    <a:pt x="170" y="52"/>
                  </a:cubicBezTo>
                  <a:cubicBezTo>
                    <a:pt x="181" y="54"/>
                    <a:pt x="184" y="57"/>
                    <a:pt x="183" y="68"/>
                  </a:cubicBezTo>
                  <a:cubicBezTo>
                    <a:pt x="183" y="71"/>
                    <a:pt x="183" y="74"/>
                    <a:pt x="183" y="76"/>
                  </a:cubicBezTo>
                  <a:cubicBezTo>
                    <a:pt x="182" y="81"/>
                    <a:pt x="186" y="87"/>
                    <a:pt x="190" y="88"/>
                  </a:cubicBezTo>
                  <a:cubicBezTo>
                    <a:pt x="192" y="89"/>
                    <a:pt x="193" y="87"/>
                    <a:pt x="194" y="86"/>
                  </a:cubicBezTo>
                  <a:cubicBezTo>
                    <a:pt x="198" y="79"/>
                    <a:pt x="203" y="81"/>
                    <a:pt x="209" y="82"/>
                  </a:cubicBezTo>
                  <a:cubicBezTo>
                    <a:pt x="217" y="85"/>
                    <a:pt x="222" y="92"/>
                    <a:pt x="227" y="98"/>
                  </a:cubicBezTo>
                  <a:cubicBezTo>
                    <a:pt x="231" y="102"/>
                    <a:pt x="227" y="107"/>
                    <a:pt x="227" y="112"/>
                  </a:cubicBezTo>
                  <a:cubicBezTo>
                    <a:pt x="222" y="117"/>
                    <a:pt x="216" y="112"/>
                    <a:pt x="210" y="111"/>
                  </a:cubicBezTo>
                  <a:cubicBezTo>
                    <a:pt x="206" y="104"/>
                    <a:pt x="200" y="107"/>
                    <a:pt x="192" y="109"/>
                  </a:cubicBezTo>
                  <a:cubicBezTo>
                    <a:pt x="198" y="114"/>
                    <a:pt x="205" y="114"/>
                    <a:pt x="211" y="114"/>
                  </a:cubicBezTo>
                  <a:cubicBezTo>
                    <a:pt x="213" y="117"/>
                    <a:pt x="215" y="120"/>
                    <a:pt x="219" y="121"/>
                  </a:cubicBezTo>
                  <a:cubicBezTo>
                    <a:pt x="220" y="124"/>
                    <a:pt x="221" y="126"/>
                    <a:pt x="224" y="127"/>
                  </a:cubicBezTo>
                  <a:cubicBezTo>
                    <a:pt x="225" y="131"/>
                    <a:pt x="223" y="133"/>
                    <a:pt x="221" y="135"/>
                  </a:cubicBezTo>
                  <a:cubicBezTo>
                    <a:pt x="219" y="136"/>
                    <a:pt x="217" y="138"/>
                    <a:pt x="217" y="141"/>
                  </a:cubicBezTo>
                  <a:cubicBezTo>
                    <a:pt x="213" y="141"/>
                    <a:pt x="208" y="140"/>
                    <a:pt x="204" y="143"/>
                  </a:cubicBezTo>
                  <a:cubicBezTo>
                    <a:pt x="203" y="144"/>
                    <a:pt x="202" y="145"/>
                    <a:pt x="203" y="147"/>
                  </a:cubicBezTo>
                  <a:cubicBezTo>
                    <a:pt x="203" y="148"/>
                    <a:pt x="205" y="148"/>
                    <a:pt x="205" y="149"/>
                  </a:cubicBezTo>
                  <a:cubicBezTo>
                    <a:pt x="209" y="144"/>
                    <a:pt x="217" y="148"/>
                    <a:pt x="220" y="141"/>
                  </a:cubicBezTo>
                  <a:cubicBezTo>
                    <a:pt x="220" y="141"/>
                    <a:pt x="221" y="140"/>
                    <a:pt x="221" y="140"/>
                  </a:cubicBezTo>
                  <a:cubicBezTo>
                    <a:pt x="225" y="138"/>
                    <a:pt x="228" y="137"/>
                    <a:pt x="231" y="134"/>
                  </a:cubicBezTo>
                  <a:cubicBezTo>
                    <a:pt x="235" y="130"/>
                    <a:pt x="229" y="128"/>
                    <a:pt x="229" y="125"/>
                  </a:cubicBezTo>
                  <a:cubicBezTo>
                    <a:pt x="229" y="122"/>
                    <a:pt x="229" y="120"/>
                    <a:pt x="230" y="118"/>
                  </a:cubicBezTo>
                  <a:cubicBezTo>
                    <a:pt x="234" y="118"/>
                    <a:pt x="238" y="119"/>
                    <a:pt x="238" y="124"/>
                  </a:cubicBezTo>
                  <a:cubicBezTo>
                    <a:pt x="238" y="126"/>
                    <a:pt x="238" y="129"/>
                    <a:pt x="241" y="129"/>
                  </a:cubicBezTo>
                  <a:cubicBezTo>
                    <a:pt x="250" y="129"/>
                    <a:pt x="255" y="137"/>
                    <a:pt x="262" y="141"/>
                  </a:cubicBezTo>
                  <a:cubicBezTo>
                    <a:pt x="269" y="145"/>
                    <a:pt x="271" y="150"/>
                    <a:pt x="272" y="158"/>
                  </a:cubicBezTo>
                  <a:cubicBezTo>
                    <a:pt x="273" y="163"/>
                    <a:pt x="273" y="166"/>
                    <a:pt x="267" y="165"/>
                  </a:cubicBezTo>
                  <a:cubicBezTo>
                    <a:pt x="260" y="164"/>
                    <a:pt x="258" y="173"/>
                    <a:pt x="251" y="171"/>
                  </a:cubicBezTo>
                  <a:cubicBezTo>
                    <a:pt x="251" y="180"/>
                    <a:pt x="245" y="181"/>
                    <a:pt x="237" y="182"/>
                  </a:cubicBezTo>
                  <a:cubicBezTo>
                    <a:pt x="234" y="183"/>
                    <a:pt x="233" y="185"/>
                    <a:pt x="236" y="189"/>
                  </a:cubicBezTo>
                  <a:cubicBezTo>
                    <a:pt x="240" y="193"/>
                    <a:pt x="244" y="195"/>
                    <a:pt x="250" y="195"/>
                  </a:cubicBezTo>
                  <a:cubicBezTo>
                    <a:pt x="254" y="195"/>
                    <a:pt x="257" y="196"/>
                    <a:pt x="258" y="20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>
              <a:off x="1393" y="1759"/>
              <a:ext cx="58" cy="44"/>
            </a:xfrm>
            <a:custGeom>
              <a:avLst/>
              <a:gdLst>
                <a:gd name="T0" fmla="*/ 25 w 25"/>
                <a:gd name="T1" fmla="*/ 10 h 19"/>
                <a:gd name="T2" fmla="*/ 0 w 25"/>
                <a:gd name="T3" fmla="*/ 12 h 19"/>
                <a:gd name="T4" fmla="*/ 4 w 25"/>
                <a:gd name="T5" fmla="*/ 7 h 19"/>
                <a:gd name="T6" fmla="*/ 25 w 25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9">
                  <a:moveTo>
                    <a:pt x="25" y="10"/>
                  </a:moveTo>
                  <a:cubicBezTo>
                    <a:pt x="17" y="19"/>
                    <a:pt x="8" y="11"/>
                    <a:pt x="0" y="12"/>
                  </a:cubicBezTo>
                  <a:cubicBezTo>
                    <a:pt x="0" y="8"/>
                    <a:pt x="4" y="6"/>
                    <a:pt x="4" y="7"/>
                  </a:cubicBezTo>
                  <a:cubicBezTo>
                    <a:pt x="11" y="11"/>
                    <a:pt x="19" y="0"/>
                    <a:pt x="25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>
              <a:off x="4754" y="3224"/>
              <a:ext cx="292" cy="241"/>
            </a:xfrm>
            <a:custGeom>
              <a:avLst/>
              <a:gdLst>
                <a:gd name="T0" fmla="*/ 123 w 126"/>
                <a:gd name="T1" fmla="*/ 6 h 104"/>
                <a:gd name="T2" fmla="*/ 113 w 126"/>
                <a:gd name="T3" fmla="*/ 6 h 104"/>
                <a:gd name="T4" fmla="*/ 107 w 126"/>
                <a:gd name="T5" fmla="*/ 4 h 104"/>
                <a:gd name="T6" fmla="*/ 102 w 126"/>
                <a:gd name="T7" fmla="*/ 2 h 104"/>
                <a:gd name="T8" fmla="*/ 87 w 126"/>
                <a:gd name="T9" fmla="*/ 10 h 104"/>
                <a:gd name="T10" fmla="*/ 71 w 126"/>
                <a:gd name="T11" fmla="*/ 16 h 104"/>
                <a:gd name="T12" fmla="*/ 67 w 126"/>
                <a:gd name="T13" fmla="*/ 29 h 104"/>
                <a:gd name="T14" fmla="*/ 56 w 126"/>
                <a:gd name="T15" fmla="*/ 32 h 104"/>
                <a:gd name="T16" fmla="*/ 40 w 126"/>
                <a:gd name="T17" fmla="*/ 28 h 104"/>
                <a:gd name="T18" fmla="*/ 38 w 126"/>
                <a:gd name="T19" fmla="*/ 29 h 104"/>
                <a:gd name="T20" fmla="*/ 13 w 126"/>
                <a:gd name="T21" fmla="*/ 64 h 104"/>
                <a:gd name="T22" fmla="*/ 10 w 126"/>
                <a:gd name="T23" fmla="*/ 69 h 104"/>
                <a:gd name="T24" fmla="*/ 7 w 126"/>
                <a:gd name="T25" fmla="*/ 79 h 104"/>
                <a:gd name="T26" fmla="*/ 18 w 126"/>
                <a:gd name="T27" fmla="*/ 81 h 104"/>
                <a:gd name="T28" fmla="*/ 9 w 126"/>
                <a:gd name="T29" fmla="*/ 87 h 104"/>
                <a:gd name="T30" fmla="*/ 9 w 126"/>
                <a:gd name="T31" fmla="*/ 89 h 104"/>
                <a:gd name="T32" fmla="*/ 9 w 126"/>
                <a:gd name="T33" fmla="*/ 104 h 104"/>
                <a:gd name="T34" fmla="*/ 14 w 126"/>
                <a:gd name="T35" fmla="*/ 104 h 104"/>
                <a:gd name="T36" fmla="*/ 27 w 126"/>
                <a:gd name="T37" fmla="*/ 102 h 104"/>
                <a:gd name="T38" fmla="*/ 46 w 126"/>
                <a:gd name="T39" fmla="*/ 92 h 104"/>
                <a:gd name="T40" fmla="*/ 54 w 126"/>
                <a:gd name="T41" fmla="*/ 90 h 104"/>
                <a:gd name="T42" fmla="*/ 77 w 126"/>
                <a:gd name="T43" fmla="*/ 81 h 104"/>
                <a:gd name="T44" fmla="*/ 104 w 126"/>
                <a:gd name="T45" fmla="*/ 55 h 104"/>
                <a:gd name="T46" fmla="*/ 116 w 126"/>
                <a:gd name="T47" fmla="*/ 36 h 104"/>
                <a:gd name="T48" fmla="*/ 114 w 126"/>
                <a:gd name="T49" fmla="*/ 29 h 104"/>
                <a:gd name="T50" fmla="*/ 111 w 126"/>
                <a:gd name="T51" fmla="*/ 19 h 104"/>
                <a:gd name="T52" fmla="*/ 113 w 126"/>
                <a:gd name="T53" fmla="*/ 18 h 104"/>
                <a:gd name="T54" fmla="*/ 123 w 126"/>
                <a:gd name="T55" fmla="*/ 15 h 104"/>
                <a:gd name="T56" fmla="*/ 123 w 126"/>
                <a:gd name="T57" fmla="*/ 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" h="104">
                  <a:moveTo>
                    <a:pt x="123" y="6"/>
                  </a:moveTo>
                  <a:cubicBezTo>
                    <a:pt x="119" y="2"/>
                    <a:pt x="116" y="4"/>
                    <a:pt x="113" y="6"/>
                  </a:cubicBezTo>
                  <a:cubicBezTo>
                    <a:pt x="110" y="8"/>
                    <a:pt x="108" y="8"/>
                    <a:pt x="107" y="4"/>
                  </a:cubicBezTo>
                  <a:cubicBezTo>
                    <a:pt x="107" y="0"/>
                    <a:pt x="104" y="0"/>
                    <a:pt x="102" y="2"/>
                  </a:cubicBezTo>
                  <a:cubicBezTo>
                    <a:pt x="97" y="5"/>
                    <a:pt x="91" y="6"/>
                    <a:pt x="87" y="10"/>
                  </a:cubicBezTo>
                  <a:cubicBezTo>
                    <a:pt x="83" y="15"/>
                    <a:pt x="77" y="18"/>
                    <a:pt x="71" y="16"/>
                  </a:cubicBezTo>
                  <a:cubicBezTo>
                    <a:pt x="69" y="21"/>
                    <a:pt x="70" y="25"/>
                    <a:pt x="67" y="29"/>
                  </a:cubicBezTo>
                  <a:cubicBezTo>
                    <a:pt x="64" y="32"/>
                    <a:pt x="62" y="37"/>
                    <a:pt x="56" y="32"/>
                  </a:cubicBezTo>
                  <a:cubicBezTo>
                    <a:pt x="52" y="29"/>
                    <a:pt x="44" y="34"/>
                    <a:pt x="40" y="28"/>
                  </a:cubicBezTo>
                  <a:cubicBezTo>
                    <a:pt x="39" y="28"/>
                    <a:pt x="38" y="29"/>
                    <a:pt x="38" y="29"/>
                  </a:cubicBezTo>
                  <a:cubicBezTo>
                    <a:pt x="28" y="40"/>
                    <a:pt x="10" y="44"/>
                    <a:pt x="13" y="64"/>
                  </a:cubicBezTo>
                  <a:cubicBezTo>
                    <a:pt x="13" y="66"/>
                    <a:pt x="12" y="67"/>
                    <a:pt x="10" y="69"/>
                  </a:cubicBezTo>
                  <a:cubicBezTo>
                    <a:pt x="5" y="71"/>
                    <a:pt x="7" y="76"/>
                    <a:pt x="7" y="79"/>
                  </a:cubicBezTo>
                  <a:cubicBezTo>
                    <a:pt x="11" y="82"/>
                    <a:pt x="15" y="77"/>
                    <a:pt x="18" y="81"/>
                  </a:cubicBezTo>
                  <a:cubicBezTo>
                    <a:pt x="17" y="86"/>
                    <a:pt x="13" y="86"/>
                    <a:pt x="9" y="87"/>
                  </a:cubicBezTo>
                  <a:cubicBezTo>
                    <a:pt x="9" y="88"/>
                    <a:pt x="9" y="89"/>
                    <a:pt x="9" y="89"/>
                  </a:cubicBezTo>
                  <a:cubicBezTo>
                    <a:pt x="0" y="97"/>
                    <a:pt x="0" y="97"/>
                    <a:pt x="9" y="104"/>
                  </a:cubicBezTo>
                  <a:cubicBezTo>
                    <a:pt x="11" y="104"/>
                    <a:pt x="12" y="104"/>
                    <a:pt x="14" y="104"/>
                  </a:cubicBezTo>
                  <a:cubicBezTo>
                    <a:pt x="18" y="101"/>
                    <a:pt x="22" y="102"/>
                    <a:pt x="27" y="102"/>
                  </a:cubicBezTo>
                  <a:cubicBezTo>
                    <a:pt x="33" y="99"/>
                    <a:pt x="41" y="98"/>
                    <a:pt x="46" y="92"/>
                  </a:cubicBezTo>
                  <a:cubicBezTo>
                    <a:pt x="48" y="89"/>
                    <a:pt x="51" y="89"/>
                    <a:pt x="54" y="90"/>
                  </a:cubicBezTo>
                  <a:cubicBezTo>
                    <a:pt x="64" y="92"/>
                    <a:pt x="70" y="89"/>
                    <a:pt x="77" y="81"/>
                  </a:cubicBezTo>
                  <a:cubicBezTo>
                    <a:pt x="86" y="72"/>
                    <a:pt x="96" y="64"/>
                    <a:pt x="104" y="55"/>
                  </a:cubicBezTo>
                  <a:cubicBezTo>
                    <a:pt x="110" y="49"/>
                    <a:pt x="112" y="42"/>
                    <a:pt x="116" y="36"/>
                  </a:cubicBezTo>
                  <a:cubicBezTo>
                    <a:pt x="118" y="33"/>
                    <a:pt x="115" y="31"/>
                    <a:pt x="114" y="29"/>
                  </a:cubicBezTo>
                  <a:cubicBezTo>
                    <a:pt x="113" y="25"/>
                    <a:pt x="109" y="23"/>
                    <a:pt x="111" y="19"/>
                  </a:cubicBezTo>
                  <a:cubicBezTo>
                    <a:pt x="112" y="18"/>
                    <a:pt x="113" y="18"/>
                    <a:pt x="113" y="18"/>
                  </a:cubicBezTo>
                  <a:cubicBezTo>
                    <a:pt x="118" y="20"/>
                    <a:pt x="122" y="19"/>
                    <a:pt x="123" y="15"/>
                  </a:cubicBezTo>
                  <a:cubicBezTo>
                    <a:pt x="124" y="13"/>
                    <a:pt x="126" y="9"/>
                    <a:pt x="123" y="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>
              <a:off x="3990" y="3282"/>
              <a:ext cx="331" cy="176"/>
            </a:xfrm>
            <a:custGeom>
              <a:avLst/>
              <a:gdLst>
                <a:gd name="T0" fmla="*/ 135 w 143"/>
                <a:gd name="T1" fmla="*/ 47 h 76"/>
                <a:gd name="T2" fmla="*/ 123 w 143"/>
                <a:gd name="T3" fmla="*/ 34 h 76"/>
                <a:gd name="T4" fmla="*/ 114 w 143"/>
                <a:gd name="T5" fmla="*/ 25 h 76"/>
                <a:gd name="T6" fmla="*/ 107 w 143"/>
                <a:gd name="T7" fmla="*/ 25 h 76"/>
                <a:gd name="T8" fmla="*/ 96 w 143"/>
                <a:gd name="T9" fmla="*/ 19 h 76"/>
                <a:gd name="T10" fmla="*/ 93 w 143"/>
                <a:gd name="T11" fmla="*/ 13 h 76"/>
                <a:gd name="T12" fmla="*/ 79 w 143"/>
                <a:gd name="T13" fmla="*/ 4 h 76"/>
                <a:gd name="T14" fmla="*/ 71 w 143"/>
                <a:gd name="T15" fmla="*/ 3 h 76"/>
                <a:gd name="T16" fmla="*/ 56 w 143"/>
                <a:gd name="T17" fmla="*/ 5 h 76"/>
                <a:gd name="T18" fmla="*/ 48 w 143"/>
                <a:gd name="T19" fmla="*/ 5 h 76"/>
                <a:gd name="T20" fmla="*/ 34 w 143"/>
                <a:gd name="T21" fmla="*/ 6 h 76"/>
                <a:gd name="T22" fmla="*/ 6 w 143"/>
                <a:gd name="T23" fmla="*/ 13 h 76"/>
                <a:gd name="T24" fmla="*/ 4 w 143"/>
                <a:gd name="T25" fmla="*/ 24 h 76"/>
                <a:gd name="T26" fmla="*/ 20 w 143"/>
                <a:gd name="T27" fmla="*/ 34 h 76"/>
                <a:gd name="T28" fmla="*/ 41 w 143"/>
                <a:gd name="T29" fmla="*/ 35 h 76"/>
                <a:gd name="T30" fmla="*/ 53 w 143"/>
                <a:gd name="T31" fmla="*/ 39 h 76"/>
                <a:gd name="T32" fmla="*/ 72 w 143"/>
                <a:gd name="T33" fmla="*/ 51 h 76"/>
                <a:gd name="T34" fmla="*/ 76 w 143"/>
                <a:gd name="T35" fmla="*/ 54 h 76"/>
                <a:gd name="T36" fmla="*/ 93 w 143"/>
                <a:gd name="T37" fmla="*/ 73 h 76"/>
                <a:gd name="T38" fmla="*/ 95 w 143"/>
                <a:gd name="T39" fmla="*/ 73 h 76"/>
                <a:gd name="T40" fmla="*/ 101 w 143"/>
                <a:gd name="T41" fmla="*/ 72 h 76"/>
                <a:gd name="T42" fmla="*/ 120 w 143"/>
                <a:gd name="T43" fmla="*/ 72 h 76"/>
                <a:gd name="T44" fmla="*/ 135 w 143"/>
                <a:gd name="T45" fmla="*/ 64 h 76"/>
                <a:gd name="T46" fmla="*/ 135 w 143"/>
                <a:gd name="T47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76">
                  <a:moveTo>
                    <a:pt x="135" y="47"/>
                  </a:moveTo>
                  <a:cubicBezTo>
                    <a:pt x="129" y="44"/>
                    <a:pt x="125" y="40"/>
                    <a:pt x="123" y="34"/>
                  </a:cubicBezTo>
                  <a:cubicBezTo>
                    <a:pt x="122" y="29"/>
                    <a:pt x="117" y="28"/>
                    <a:pt x="114" y="25"/>
                  </a:cubicBezTo>
                  <a:cubicBezTo>
                    <a:pt x="112" y="22"/>
                    <a:pt x="109" y="25"/>
                    <a:pt x="107" y="25"/>
                  </a:cubicBezTo>
                  <a:cubicBezTo>
                    <a:pt x="102" y="26"/>
                    <a:pt x="98" y="25"/>
                    <a:pt x="96" y="19"/>
                  </a:cubicBezTo>
                  <a:cubicBezTo>
                    <a:pt x="96" y="17"/>
                    <a:pt x="96" y="13"/>
                    <a:pt x="93" y="13"/>
                  </a:cubicBezTo>
                  <a:cubicBezTo>
                    <a:pt x="85" y="15"/>
                    <a:pt x="83" y="8"/>
                    <a:pt x="79" y="4"/>
                  </a:cubicBezTo>
                  <a:cubicBezTo>
                    <a:pt x="76" y="0"/>
                    <a:pt x="74" y="0"/>
                    <a:pt x="71" y="3"/>
                  </a:cubicBezTo>
                  <a:cubicBezTo>
                    <a:pt x="67" y="7"/>
                    <a:pt x="62" y="7"/>
                    <a:pt x="56" y="5"/>
                  </a:cubicBezTo>
                  <a:cubicBezTo>
                    <a:pt x="54" y="4"/>
                    <a:pt x="51" y="4"/>
                    <a:pt x="48" y="5"/>
                  </a:cubicBezTo>
                  <a:cubicBezTo>
                    <a:pt x="43" y="6"/>
                    <a:pt x="38" y="5"/>
                    <a:pt x="34" y="6"/>
                  </a:cubicBezTo>
                  <a:cubicBezTo>
                    <a:pt x="23" y="5"/>
                    <a:pt x="14" y="7"/>
                    <a:pt x="6" y="13"/>
                  </a:cubicBezTo>
                  <a:cubicBezTo>
                    <a:pt x="2" y="16"/>
                    <a:pt x="0" y="19"/>
                    <a:pt x="4" y="24"/>
                  </a:cubicBezTo>
                  <a:cubicBezTo>
                    <a:pt x="9" y="29"/>
                    <a:pt x="14" y="34"/>
                    <a:pt x="20" y="34"/>
                  </a:cubicBezTo>
                  <a:cubicBezTo>
                    <a:pt x="27" y="34"/>
                    <a:pt x="33" y="38"/>
                    <a:pt x="41" y="35"/>
                  </a:cubicBezTo>
                  <a:cubicBezTo>
                    <a:pt x="45" y="34"/>
                    <a:pt x="50" y="36"/>
                    <a:pt x="53" y="39"/>
                  </a:cubicBezTo>
                  <a:cubicBezTo>
                    <a:pt x="59" y="44"/>
                    <a:pt x="66" y="47"/>
                    <a:pt x="72" y="51"/>
                  </a:cubicBezTo>
                  <a:cubicBezTo>
                    <a:pt x="74" y="52"/>
                    <a:pt x="76" y="53"/>
                    <a:pt x="76" y="54"/>
                  </a:cubicBezTo>
                  <a:cubicBezTo>
                    <a:pt x="79" y="63"/>
                    <a:pt x="89" y="66"/>
                    <a:pt x="93" y="73"/>
                  </a:cubicBezTo>
                  <a:cubicBezTo>
                    <a:pt x="94" y="76"/>
                    <a:pt x="95" y="74"/>
                    <a:pt x="95" y="73"/>
                  </a:cubicBezTo>
                  <a:cubicBezTo>
                    <a:pt x="97" y="71"/>
                    <a:pt x="99" y="71"/>
                    <a:pt x="101" y="72"/>
                  </a:cubicBezTo>
                  <a:cubicBezTo>
                    <a:pt x="108" y="74"/>
                    <a:pt x="113" y="73"/>
                    <a:pt x="120" y="72"/>
                  </a:cubicBezTo>
                  <a:cubicBezTo>
                    <a:pt x="126" y="70"/>
                    <a:pt x="131" y="68"/>
                    <a:pt x="135" y="64"/>
                  </a:cubicBezTo>
                  <a:cubicBezTo>
                    <a:pt x="142" y="58"/>
                    <a:pt x="143" y="51"/>
                    <a:pt x="135" y="4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>
              <a:off x="4826" y="3078"/>
              <a:ext cx="206" cy="86"/>
            </a:xfrm>
            <a:custGeom>
              <a:avLst/>
              <a:gdLst>
                <a:gd name="T0" fmla="*/ 9 w 89"/>
                <a:gd name="T1" fmla="*/ 31 h 37"/>
                <a:gd name="T2" fmla="*/ 22 w 89"/>
                <a:gd name="T3" fmla="*/ 29 h 37"/>
                <a:gd name="T4" fmla="*/ 29 w 89"/>
                <a:gd name="T5" fmla="*/ 21 h 37"/>
                <a:gd name="T6" fmla="*/ 40 w 89"/>
                <a:gd name="T7" fmla="*/ 28 h 37"/>
                <a:gd name="T8" fmla="*/ 82 w 89"/>
                <a:gd name="T9" fmla="*/ 22 h 37"/>
                <a:gd name="T10" fmla="*/ 89 w 89"/>
                <a:gd name="T11" fmla="*/ 15 h 37"/>
                <a:gd name="T12" fmla="*/ 81 w 89"/>
                <a:gd name="T13" fmla="*/ 6 h 37"/>
                <a:gd name="T14" fmla="*/ 62 w 89"/>
                <a:gd name="T15" fmla="*/ 6 h 37"/>
                <a:gd name="T16" fmla="*/ 52 w 89"/>
                <a:gd name="T17" fmla="*/ 6 h 37"/>
                <a:gd name="T18" fmla="*/ 37 w 89"/>
                <a:gd name="T19" fmla="*/ 8 h 37"/>
                <a:gd name="T20" fmla="*/ 35 w 89"/>
                <a:gd name="T21" fmla="*/ 11 h 37"/>
                <a:gd name="T22" fmla="*/ 32 w 89"/>
                <a:gd name="T23" fmla="*/ 14 h 37"/>
                <a:gd name="T24" fmla="*/ 30 w 89"/>
                <a:gd name="T25" fmla="*/ 10 h 37"/>
                <a:gd name="T26" fmla="*/ 30 w 89"/>
                <a:gd name="T27" fmla="*/ 8 h 37"/>
                <a:gd name="T28" fmla="*/ 22 w 89"/>
                <a:gd name="T29" fmla="*/ 12 h 37"/>
                <a:gd name="T30" fmla="*/ 12 w 89"/>
                <a:gd name="T31" fmla="*/ 17 h 37"/>
                <a:gd name="T32" fmla="*/ 6 w 89"/>
                <a:gd name="T33" fmla="*/ 19 h 37"/>
                <a:gd name="T34" fmla="*/ 3 w 89"/>
                <a:gd name="T35" fmla="*/ 29 h 37"/>
                <a:gd name="T36" fmla="*/ 9 w 89"/>
                <a:gd name="T37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37">
                  <a:moveTo>
                    <a:pt x="9" y="31"/>
                  </a:moveTo>
                  <a:cubicBezTo>
                    <a:pt x="15" y="37"/>
                    <a:pt x="18" y="37"/>
                    <a:pt x="22" y="29"/>
                  </a:cubicBezTo>
                  <a:cubicBezTo>
                    <a:pt x="24" y="26"/>
                    <a:pt x="25" y="22"/>
                    <a:pt x="29" y="21"/>
                  </a:cubicBezTo>
                  <a:cubicBezTo>
                    <a:pt x="31" y="27"/>
                    <a:pt x="34" y="29"/>
                    <a:pt x="40" y="28"/>
                  </a:cubicBezTo>
                  <a:cubicBezTo>
                    <a:pt x="54" y="27"/>
                    <a:pt x="68" y="23"/>
                    <a:pt x="82" y="22"/>
                  </a:cubicBezTo>
                  <a:cubicBezTo>
                    <a:pt x="87" y="22"/>
                    <a:pt x="89" y="20"/>
                    <a:pt x="89" y="15"/>
                  </a:cubicBezTo>
                  <a:cubicBezTo>
                    <a:pt x="89" y="9"/>
                    <a:pt x="87" y="6"/>
                    <a:pt x="81" y="6"/>
                  </a:cubicBezTo>
                  <a:cubicBezTo>
                    <a:pt x="75" y="6"/>
                    <a:pt x="68" y="6"/>
                    <a:pt x="62" y="6"/>
                  </a:cubicBezTo>
                  <a:cubicBezTo>
                    <a:pt x="59" y="6"/>
                    <a:pt x="54" y="7"/>
                    <a:pt x="52" y="6"/>
                  </a:cubicBezTo>
                  <a:cubicBezTo>
                    <a:pt x="46" y="0"/>
                    <a:pt x="41" y="4"/>
                    <a:pt x="37" y="8"/>
                  </a:cubicBezTo>
                  <a:cubicBezTo>
                    <a:pt x="36" y="9"/>
                    <a:pt x="36" y="10"/>
                    <a:pt x="35" y="11"/>
                  </a:cubicBezTo>
                  <a:cubicBezTo>
                    <a:pt x="34" y="12"/>
                    <a:pt x="35" y="15"/>
                    <a:pt x="32" y="14"/>
                  </a:cubicBezTo>
                  <a:cubicBezTo>
                    <a:pt x="29" y="14"/>
                    <a:pt x="31" y="12"/>
                    <a:pt x="30" y="10"/>
                  </a:cubicBezTo>
                  <a:cubicBezTo>
                    <a:pt x="30" y="10"/>
                    <a:pt x="30" y="9"/>
                    <a:pt x="30" y="8"/>
                  </a:cubicBezTo>
                  <a:cubicBezTo>
                    <a:pt x="26" y="7"/>
                    <a:pt x="24" y="9"/>
                    <a:pt x="22" y="12"/>
                  </a:cubicBezTo>
                  <a:cubicBezTo>
                    <a:pt x="19" y="15"/>
                    <a:pt x="16" y="18"/>
                    <a:pt x="12" y="17"/>
                  </a:cubicBezTo>
                  <a:cubicBezTo>
                    <a:pt x="10" y="18"/>
                    <a:pt x="8" y="19"/>
                    <a:pt x="6" y="19"/>
                  </a:cubicBezTo>
                  <a:cubicBezTo>
                    <a:pt x="1" y="21"/>
                    <a:pt x="0" y="24"/>
                    <a:pt x="3" y="29"/>
                  </a:cubicBezTo>
                  <a:cubicBezTo>
                    <a:pt x="6" y="28"/>
                    <a:pt x="7" y="29"/>
                    <a:pt x="9" y="3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>
              <a:off x="4613" y="3475"/>
              <a:ext cx="137" cy="97"/>
            </a:xfrm>
            <a:custGeom>
              <a:avLst/>
              <a:gdLst>
                <a:gd name="T0" fmla="*/ 58 w 59"/>
                <a:gd name="T1" fmla="*/ 7 h 42"/>
                <a:gd name="T2" fmla="*/ 56 w 59"/>
                <a:gd name="T3" fmla="*/ 1 h 42"/>
                <a:gd name="T4" fmla="*/ 51 w 59"/>
                <a:gd name="T5" fmla="*/ 3 h 42"/>
                <a:gd name="T6" fmla="*/ 42 w 59"/>
                <a:gd name="T7" fmla="*/ 9 h 42"/>
                <a:gd name="T8" fmla="*/ 19 w 59"/>
                <a:gd name="T9" fmla="*/ 23 h 42"/>
                <a:gd name="T10" fmla="*/ 0 w 59"/>
                <a:gd name="T11" fmla="*/ 28 h 42"/>
                <a:gd name="T12" fmla="*/ 11 w 59"/>
                <a:gd name="T13" fmla="*/ 31 h 42"/>
                <a:gd name="T14" fmla="*/ 17 w 59"/>
                <a:gd name="T15" fmla="*/ 42 h 42"/>
                <a:gd name="T16" fmla="*/ 38 w 59"/>
                <a:gd name="T17" fmla="*/ 31 h 42"/>
                <a:gd name="T18" fmla="*/ 43 w 59"/>
                <a:gd name="T19" fmla="*/ 29 h 42"/>
                <a:gd name="T20" fmla="*/ 58 w 59"/>
                <a:gd name="T21" fmla="*/ 18 h 42"/>
                <a:gd name="T22" fmla="*/ 58 w 59"/>
                <a:gd name="T2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42">
                  <a:moveTo>
                    <a:pt x="58" y="7"/>
                  </a:moveTo>
                  <a:cubicBezTo>
                    <a:pt x="59" y="5"/>
                    <a:pt x="57" y="2"/>
                    <a:pt x="56" y="1"/>
                  </a:cubicBezTo>
                  <a:cubicBezTo>
                    <a:pt x="54" y="0"/>
                    <a:pt x="52" y="1"/>
                    <a:pt x="51" y="3"/>
                  </a:cubicBezTo>
                  <a:cubicBezTo>
                    <a:pt x="48" y="5"/>
                    <a:pt x="45" y="7"/>
                    <a:pt x="42" y="9"/>
                  </a:cubicBezTo>
                  <a:cubicBezTo>
                    <a:pt x="36" y="16"/>
                    <a:pt x="29" y="22"/>
                    <a:pt x="19" y="23"/>
                  </a:cubicBezTo>
                  <a:cubicBezTo>
                    <a:pt x="13" y="24"/>
                    <a:pt x="7" y="26"/>
                    <a:pt x="0" y="28"/>
                  </a:cubicBezTo>
                  <a:cubicBezTo>
                    <a:pt x="4" y="33"/>
                    <a:pt x="9" y="28"/>
                    <a:pt x="11" y="31"/>
                  </a:cubicBezTo>
                  <a:cubicBezTo>
                    <a:pt x="13" y="34"/>
                    <a:pt x="14" y="39"/>
                    <a:pt x="17" y="42"/>
                  </a:cubicBezTo>
                  <a:cubicBezTo>
                    <a:pt x="23" y="37"/>
                    <a:pt x="30" y="33"/>
                    <a:pt x="38" y="31"/>
                  </a:cubicBezTo>
                  <a:cubicBezTo>
                    <a:pt x="40" y="30"/>
                    <a:pt x="42" y="31"/>
                    <a:pt x="43" y="29"/>
                  </a:cubicBezTo>
                  <a:cubicBezTo>
                    <a:pt x="46" y="22"/>
                    <a:pt x="52" y="20"/>
                    <a:pt x="58" y="18"/>
                  </a:cubicBezTo>
                  <a:cubicBezTo>
                    <a:pt x="58" y="14"/>
                    <a:pt x="55" y="11"/>
                    <a:pt x="58" y="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>
              <a:off x="4671" y="31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3" name="Freeform 69"/>
            <p:cNvSpPr>
              <a:spLocks noEditPoints="1"/>
            </p:cNvSpPr>
            <p:nvPr/>
          </p:nvSpPr>
          <p:spPr bwMode="auto">
            <a:xfrm>
              <a:off x="4143" y="3078"/>
              <a:ext cx="683" cy="151"/>
            </a:xfrm>
            <a:custGeom>
              <a:avLst/>
              <a:gdLst>
                <a:gd name="T0" fmla="*/ 278 w 295"/>
                <a:gd name="T1" fmla="*/ 26 h 65"/>
                <a:gd name="T2" fmla="*/ 295 w 295"/>
                <a:gd name="T3" fmla="*/ 14 h 65"/>
                <a:gd name="T4" fmla="*/ 251 w 295"/>
                <a:gd name="T5" fmla="*/ 13 h 65"/>
                <a:gd name="T6" fmla="*/ 243 w 295"/>
                <a:gd name="T7" fmla="*/ 11 h 65"/>
                <a:gd name="T8" fmla="*/ 230 w 295"/>
                <a:gd name="T9" fmla="*/ 13 h 65"/>
                <a:gd name="T10" fmla="*/ 226 w 295"/>
                <a:gd name="T11" fmla="*/ 3 h 65"/>
                <a:gd name="T12" fmla="*/ 212 w 295"/>
                <a:gd name="T13" fmla="*/ 6 h 65"/>
                <a:gd name="T14" fmla="*/ 222 w 295"/>
                <a:gd name="T15" fmla="*/ 10 h 65"/>
                <a:gd name="T16" fmla="*/ 212 w 295"/>
                <a:gd name="T17" fmla="*/ 19 h 65"/>
                <a:gd name="T18" fmla="*/ 211 w 295"/>
                <a:gd name="T19" fmla="*/ 22 h 65"/>
                <a:gd name="T20" fmla="*/ 206 w 295"/>
                <a:gd name="T21" fmla="*/ 23 h 65"/>
                <a:gd name="T22" fmla="*/ 180 w 295"/>
                <a:gd name="T23" fmla="*/ 43 h 65"/>
                <a:gd name="T24" fmla="*/ 171 w 295"/>
                <a:gd name="T25" fmla="*/ 38 h 65"/>
                <a:gd name="T26" fmla="*/ 164 w 295"/>
                <a:gd name="T27" fmla="*/ 34 h 65"/>
                <a:gd name="T28" fmla="*/ 154 w 295"/>
                <a:gd name="T29" fmla="*/ 28 h 65"/>
                <a:gd name="T30" fmla="*/ 134 w 295"/>
                <a:gd name="T31" fmla="*/ 31 h 65"/>
                <a:gd name="T32" fmla="*/ 113 w 295"/>
                <a:gd name="T33" fmla="*/ 36 h 65"/>
                <a:gd name="T34" fmla="*/ 100 w 295"/>
                <a:gd name="T35" fmla="*/ 27 h 65"/>
                <a:gd name="T36" fmla="*/ 91 w 295"/>
                <a:gd name="T37" fmla="*/ 25 h 65"/>
                <a:gd name="T38" fmla="*/ 82 w 295"/>
                <a:gd name="T39" fmla="*/ 20 h 65"/>
                <a:gd name="T40" fmla="*/ 52 w 295"/>
                <a:gd name="T41" fmla="*/ 16 h 65"/>
                <a:gd name="T42" fmla="*/ 39 w 295"/>
                <a:gd name="T43" fmla="*/ 15 h 65"/>
                <a:gd name="T44" fmla="*/ 26 w 295"/>
                <a:gd name="T45" fmla="*/ 19 h 65"/>
                <a:gd name="T46" fmla="*/ 20 w 295"/>
                <a:gd name="T47" fmla="*/ 27 h 65"/>
                <a:gd name="T48" fmla="*/ 1 w 295"/>
                <a:gd name="T49" fmla="*/ 54 h 65"/>
                <a:gd name="T50" fmla="*/ 20 w 295"/>
                <a:gd name="T51" fmla="*/ 54 h 65"/>
                <a:gd name="T52" fmla="*/ 25 w 295"/>
                <a:gd name="T53" fmla="*/ 53 h 65"/>
                <a:gd name="T54" fmla="*/ 39 w 295"/>
                <a:gd name="T55" fmla="*/ 55 h 65"/>
                <a:gd name="T56" fmla="*/ 57 w 295"/>
                <a:gd name="T57" fmla="*/ 56 h 65"/>
                <a:gd name="T58" fmla="*/ 64 w 295"/>
                <a:gd name="T59" fmla="*/ 60 h 65"/>
                <a:gd name="T60" fmla="*/ 64 w 295"/>
                <a:gd name="T61" fmla="*/ 59 h 65"/>
                <a:gd name="T62" fmla="*/ 69 w 295"/>
                <a:gd name="T63" fmla="*/ 60 h 65"/>
                <a:gd name="T64" fmla="*/ 76 w 295"/>
                <a:gd name="T65" fmla="*/ 60 h 65"/>
                <a:gd name="T66" fmla="*/ 92 w 295"/>
                <a:gd name="T67" fmla="*/ 63 h 65"/>
                <a:gd name="T68" fmla="*/ 107 w 295"/>
                <a:gd name="T69" fmla="*/ 62 h 65"/>
                <a:gd name="T70" fmla="*/ 128 w 295"/>
                <a:gd name="T71" fmla="*/ 54 h 65"/>
                <a:gd name="T72" fmla="*/ 144 w 295"/>
                <a:gd name="T73" fmla="*/ 59 h 65"/>
                <a:gd name="T74" fmla="*/ 161 w 295"/>
                <a:gd name="T75" fmla="*/ 53 h 65"/>
                <a:gd name="T76" fmla="*/ 197 w 295"/>
                <a:gd name="T77" fmla="*/ 46 h 65"/>
                <a:gd name="T78" fmla="*/ 214 w 295"/>
                <a:gd name="T79" fmla="*/ 39 h 65"/>
                <a:gd name="T80" fmla="*/ 223 w 295"/>
                <a:gd name="T81" fmla="*/ 22 h 65"/>
                <a:gd name="T82" fmla="*/ 230 w 295"/>
                <a:gd name="T83" fmla="*/ 28 h 65"/>
                <a:gd name="T84" fmla="*/ 226 w 295"/>
                <a:gd name="T85" fmla="*/ 39 h 65"/>
                <a:gd name="T86" fmla="*/ 228 w 295"/>
                <a:gd name="T87" fmla="*/ 35 h 65"/>
                <a:gd name="T88" fmla="*/ 246 w 295"/>
                <a:gd name="T89" fmla="*/ 24 h 65"/>
                <a:gd name="T90" fmla="*/ 251 w 295"/>
                <a:gd name="T91" fmla="*/ 35 h 65"/>
                <a:gd name="T92" fmla="*/ 273 w 295"/>
                <a:gd name="T93" fmla="*/ 28 h 65"/>
                <a:gd name="T94" fmla="*/ 251 w 295"/>
                <a:gd name="T95" fmla="*/ 18 h 65"/>
                <a:gd name="T96" fmla="*/ 251 w 295"/>
                <a:gd name="T97" fmla="*/ 2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5" h="65">
                  <a:moveTo>
                    <a:pt x="273" y="28"/>
                  </a:moveTo>
                  <a:cubicBezTo>
                    <a:pt x="273" y="27"/>
                    <a:pt x="276" y="26"/>
                    <a:pt x="278" y="26"/>
                  </a:cubicBezTo>
                  <a:cubicBezTo>
                    <a:pt x="280" y="26"/>
                    <a:pt x="281" y="25"/>
                    <a:pt x="282" y="23"/>
                  </a:cubicBezTo>
                  <a:cubicBezTo>
                    <a:pt x="283" y="15"/>
                    <a:pt x="289" y="15"/>
                    <a:pt x="295" y="14"/>
                  </a:cubicBezTo>
                  <a:cubicBezTo>
                    <a:pt x="293" y="8"/>
                    <a:pt x="288" y="7"/>
                    <a:pt x="284" y="9"/>
                  </a:cubicBezTo>
                  <a:cubicBezTo>
                    <a:pt x="273" y="14"/>
                    <a:pt x="262" y="13"/>
                    <a:pt x="251" y="13"/>
                  </a:cubicBezTo>
                  <a:cubicBezTo>
                    <a:pt x="249" y="12"/>
                    <a:pt x="248" y="12"/>
                    <a:pt x="246" y="11"/>
                  </a:cubicBezTo>
                  <a:cubicBezTo>
                    <a:pt x="245" y="11"/>
                    <a:pt x="244" y="11"/>
                    <a:pt x="243" y="11"/>
                  </a:cubicBezTo>
                  <a:cubicBezTo>
                    <a:pt x="242" y="12"/>
                    <a:pt x="241" y="12"/>
                    <a:pt x="239" y="13"/>
                  </a:cubicBezTo>
                  <a:cubicBezTo>
                    <a:pt x="236" y="14"/>
                    <a:pt x="233" y="20"/>
                    <a:pt x="230" y="13"/>
                  </a:cubicBezTo>
                  <a:cubicBezTo>
                    <a:pt x="228" y="11"/>
                    <a:pt x="228" y="8"/>
                    <a:pt x="228" y="6"/>
                  </a:cubicBezTo>
                  <a:cubicBezTo>
                    <a:pt x="227" y="5"/>
                    <a:pt x="227" y="4"/>
                    <a:pt x="226" y="3"/>
                  </a:cubicBezTo>
                  <a:cubicBezTo>
                    <a:pt x="223" y="2"/>
                    <a:pt x="220" y="0"/>
                    <a:pt x="216" y="1"/>
                  </a:cubicBezTo>
                  <a:cubicBezTo>
                    <a:pt x="215" y="3"/>
                    <a:pt x="214" y="4"/>
                    <a:pt x="212" y="6"/>
                  </a:cubicBezTo>
                  <a:cubicBezTo>
                    <a:pt x="212" y="8"/>
                    <a:pt x="211" y="10"/>
                    <a:pt x="212" y="12"/>
                  </a:cubicBezTo>
                  <a:cubicBezTo>
                    <a:pt x="216" y="12"/>
                    <a:pt x="219" y="6"/>
                    <a:pt x="222" y="10"/>
                  </a:cubicBezTo>
                  <a:cubicBezTo>
                    <a:pt x="225" y="15"/>
                    <a:pt x="218" y="16"/>
                    <a:pt x="215" y="18"/>
                  </a:cubicBezTo>
                  <a:cubicBezTo>
                    <a:pt x="214" y="18"/>
                    <a:pt x="213" y="19"/>
                    <a:pt x="212" y="19"/>
                  </a:cubicBezTo>
                  <a:cubicBezTo>
                    <a:pt x="212" y="19"/>
                    <a:pt x="212" y="19"/>
                    <a:pt x="212" y="19"/>
                  </a:cubicBezTo>
                  <a:cubicBezTo>
                    <a:pt x="212" y="20"/>
                    <a:pt x="212" y="21"/>
                    <a:pt x="211" y="22"/>
                  </a:cubicBezTo>
                  <a:cubicBezTo>
                    <a:pt x="211" y="22"/>
                    <a:pt x="210" y="21"/>
                    <a:pt x="210" y="21"/>
                  </a:cubicBezTo>
                  <a:cubicBezTo>
                    <a:pt x="209" y="22"/>
                    <a:pt x="207" y="22"/>
                    <a:pt x="206" y="23"/>
                  </a:cubicBezTo>
                  <a:cubicBezTo>
                    <a:pt x="201" y="28"/>
                    <a:pt x="195" y="30"/>
                    <a:pt x="193" y="38"/>
                  </a:cubicBezTo>
                  <a:cubicBezTo>
                    <a:pt x="192" y="43"/>
                    <a:pt x="185" y="41"/>
                    <a:pt x="180" y="43"/>
                  </a:cubicBezTo>
                  <a:cubicBezTo>
                    <a:pt x="177" y="44"/>
                    <a:pt x="173" y="43"/>
                    <a:pt x="171" y="38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0" y="38"/>
                    <a:pt x="169" y="37"/>
                    <a:pt x="169" y="36"/>
                  </a:cubicBezTo>
                  <a:cubicBezTo>
                    <a:pt x="168" y="35"/>
                    <a:pt x="166" y="35"/>
                    <a:pt x="164" y="34"/>
                  </a:cubicBezTo>
                  <a:cubicBezTo>
                    <a:pt x="160" y="35"/>
                    <a:pt x="158" y="34"/>
                    <a:pt x="159" y="30"/>
                  </a:cubicBezTo>
                  <a:cubicBezTo>
                    <a:pt x="158" y="27"/>
                    <a:pt x="156" y="27"/>
                    <a:pt x="154" y="28"/>
                  </a:cubicBezTo>
                  <a:cubicBezTo>
                    <a:pt x="152" y="35"/>
                    <a:pt x="147" y="33"/>
                    <a:pt x="143" y="31"/>
                  </a:cubicBezTo>
                  <a:cubicBezTo>
                    <a:pt x="140" y="31"/>
                    <a:pt x="137" y="31"/>
                    <a:pt x="134" y="31"/>
                  </a:cubicBezTo>
                  <a:cubicBezTo>
                    <a:pt x="129" y="37"/>
                    <a:pt x="123" y="42"/>
                    <a:pt x="115" y="38"/>
                  </a:cubicBezTo>
                  <a:cubicBezTo>
                    <a:pt x="114" y="38"/>
                    <a:pt x="114" y="37"/>
                    <a:pt x="113" y="36"/>
                  </a:cubicBezTo>
                  <a:cubicBezTo>
                    <a:pt x="110" y="34"/>
                    <a:pt x="109" y="31"/>
                    <a:pt x="105" y="30"/>
                  </a:cubicBezTo>
                  <a:cubicBezTo>
                    <a:pt x="103" y="30"/>
                    <a:pt x="101" y="30"/>
                    <a:pt x="100" y="27"/>
                  </a:cubicBezTo>
                  <a:cubicBezTo>
                    <a:pt x="98" y="27"/>
                    <a:pt x="97" y="27"/>
                    <a:pt x="95" y="27"/>
                  </a:cubicBezTo>
                  <a:cubicBezTo>
                    <a:pt x="93" y="29"/>
                    <a:pt x="92" y="27"/>
                    <a:pt x="91" y="25"/>
                  </a:cubicBezTo>
                  <a:cubicBezTo>
                    <a:pt x="89" y="25"/>
                    <a:pt x="88" y="24"/>
                    <a:pt x="86" y="24"/>
                  </a:cubicBezTo>
                  <a:cubicBezTo>
                    <a:pt x="83" y="25"/>
                    <a:pt x="83" y="22"/>
                    <a:pt x="82" y="20"/>
                  </a:cubicBezTo>
                  <a:cubicBezTo>
                    <a:pt x="78" y="20"/>
                    <a:pt x="74" y="20"/>
                    <a:pt x="71" y="20"/>
                  </a:cubicBezTo>
                  <a:cubicBezTo>
                    <a:pt x="64" y="21"/>
                    <a:pt x="58" y="19"/>
                    <a:pt x="52" y="16"/>
                  </a:cubicBezTo>
                  <a:cubicBezTo>
                    <a:pt x="49" y="15"/>
                    <a:pt x="47" y="14"/>
                    <a:pt x="44" y="13"/>
                  </a:cubicBezTo>
                  <a:cubicBezTo>
                    <a:pt x="43" y="16"/>
                    <a:pt x="42" y="17"/>
                    <a:pt x="39" y="15"/>
                  </a:cubicBezTo>
                  <a:cubicBezTo>
                    <a:pt x="35" y="15"/>
                    <a:pt x="31" y="15"/>
                    <a:pt x="28" y="17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4"/>
                    <a:pt x="23" y="26"/>
                    <a:pt x="20" y="27"/>
                  </a:cubicBezTo>
                  <a:cubicBezTo>
                    <a:pt x="3" y="30"/>
                    <a:pt x="0" y="34"/>
                    <a:pt x="1" y="51"/>
                  </a:cubicBezTo>
                  <a:cubicBezTo>
                    <a:pt x="1" y="52"/>
                    <a:pt x="1" y="53"/>
                    <a:pt x="1" y="54"/>
                  </a:cubicBezTo>
                  <a:cubicBezTo>
                    <a:pt x="2" y="54"/>
                    <a:pt x="3" y="55"/>
                    <a:pt x="4" y="55"/>
                  </a:cubicBezTo>
                  <a:cubicBezTo>
                    <a:pt x="9" y="56"/>
                    <a:pt x="14" y="51"/>
                    <a:pt x="20" y="54"/>
                  </a:cubicBezTo>
                  <a:cubicBezTo>
                    <a:pt x="21" y="54"/>
                    <a:pt x="22" y="53"/>
                    <a:pt x="24" y="53"/>
                  </a:cubicBezTo>
                  <a:cubicBezTo>
                    <a:pt x="24" y="51"/>
                    <a:pt x="25" y="52"/>
                    <a:pt x="25" y="53"/>
                  </a:cubicBezTo>
                  <a:cubicBezTo>
                    <a:pt x="26" y="54"/>
                    <a:pt x="27" y="55"/>
                    <a:pt x="28" y="55"/>
                  </a:cubicBezTo>
                  <a:cubicBezTo>
                    <a:pt x="32" y="55"/>
                    <a:pt x="36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52"/>
                    <a:pt x="51" y="52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60" y="59"/>
                    <a:pt x="62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58"/>
                    <a:pt x="67" y="58"/>
                    <a:pt x="69" y="59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71" y="58"/>
                    <a:pt x="73" y="56"/>
                    <a:pt x="76" y="60"/>
                  </a:cubicBezTo>
                  <a:cubicBezTo>
                    <a:pt x="77" y="62"/>
                    <a:pt x="80" y="63"/>
                    <a:pt x="82" y="65"/>
                  </a:cubicBezTo>
                  <a:cubicBezTo>
                    <a:pt x="85" y="64"/>
                    <a:pt x="89" y="64"/>
                    <a:pt x="92" y="63"/>
                  </a:cubicBezTo>
                  <a:cubicBezTo>
                    <a:pt x="93" y="63"/>
                    <a:pt x="94" y="63"/>
                    <a:pt x="94" y="63"/>
                  </a:cubicBezTo>
                  <a:cubicBezTo>
                    <a:pt x="99" y="59"/>
                    <a:pt x="103" y="59"/>
                    <a:pt x="107" y="62"/>
                  </a:cubicBezTo>
                  <a:cubicBezTo>
                    <a:pt x="110" y="62"/>
                    <a:pt x="112" y="60"/>
                    <a:pt x="113" y="57"/>
                  </a:cubicBezTo>
                  <a:cubicBezTo>
                    <a:pt x="117" y="53"/>
                    <a:pt x="123" y="51"/>
                    <a:pt x="128" y="54"/>
                  </a:cubicBezTo>
                  <a:cubicBezTo>
                    <a:pt x="133" y="58"/>
                    <a:pt x="138" y="58"/>
                    <a:pt x="143" y="60"/>
                  </a:cubicBezTo>
                  <a:cubicBezTo>
                    <a:pt x="143" y="60"/>
                    <a:pt x="144" y="59"/>
                    <a:pt x="144" y="59"/>
                  </a:cubicBezTo>
                  <a:cubicBezTo>
                    <a:pt x="149" y="54"/>
                    <a:pt x="155" y="55"/>
                    <a:pt x="161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3" y="48"/>
                    <a:pt x="167" y="49"/>
                    <a:pt x="171" y="49"/>
                  </a:cubicBezTo>
                  <a:cubicBezTo>
                    <a:pt x="180" y="49"/>
                    <a:pt x="188" y="49"/>
                    <a:pt x="197" y="46"/>
                  </a:cubicBezTo>
                  <a:cubicBezTo>
                    <a:pt x="200" y="44"/>
                    <a:pt x="204" y="42"/>
                    <a:pt x="208" y="42"/>
                  </a:cubicBezTo>
                  <a:cubicBezTo>
                    <a:pt x="209" y="40"/>
                    <a:pt x="212" y="40"/>
                    <a:pt x="214" y="39"/>
                  </a:cubicBezTo>
                  <a:cubicBezTo>
                    <a:pt x="215" y="39"/>
                    <a:pt x="217" y="37"/>
                    <a:pt x="217" y="37"/>
                  </a:cubicBezTo>
                  <a:cubicBezTo>
                    <a:pt x="212" y="29"/>
                    <a:pt x="221" y="27"/>
                    <a:pt x="223" y="22"/>
                  </a:cubicBezTo>
                  <a:cubicBezTo>
                    <a:pt x="224" y="18"/>
                    <a:pt x="227" y="20"/>
                    <a:pt x="230" y="22"/>
                  </a:cubicBezTo>
                  <a:cubicBezTo>
                    <a:pt x="231" y="24"/>
                    <a:pt x="234" y="26"/>
                    <a:pt x="230" y="28"/>
                  </a:cubicBezTo>
                  <a:cubicBezTo>
                    <a:pt x="226" y="29"/>
                    <a:pt x="224" y="31"/>
                    <a:pt x="222" y="34"/>
                  </a:cubicBezTo>
                  <a:cubicBezTo>
                    <a:pt x="220" y="37"/>
                    <a:pt x="222" y="39"/>
                    <a:pt x="226" y="39"/>
                  </a:cubicBezTo>
                  <a:cubicBezTo>
                    <a:pt x="226" y="39"/>
                    <a:pt x="226" y="38"/>
                    <a:pt x="227" y="38"/>
                  </a:cubicBezTo>
                  <a:cubicBezTo>
                    <a:pt x="226" y="36"/>
                    <a:pt x="227" y="35"/>
                    <a:pt x="228" y="35"/>
                  </a:cubicBezTo>
                  <a:cubicBezTo>
                    <a:pt x="231" y="30"/>
                    <a:pt x="238" y="30"/>
                    <a:pt x="241" y="24"/>
                  </a:cubicBezTo>
                  <a:cubicBezTo>
                    <a:pt x="241" y="24"/>
                    <a:pt x="244" y="24"/>
                    <a:pt x="246" y="24"/>
                  </a:cubicBezTo>
                  <a:cubicBezTo>
                    <a:pt x="250" y="25"/>
                    <a:pt x="251" y="27"/>
                    <a:pt x="248" y="30"/>
                  </a:cubicBezTo>
                  <a:cubicBezTo>
                    <a:pt x="244" y="35"/>
                    <a:pt x="249" y="34"/>
                    <a:pt x="251" y="35"/>
                  </a:cubicBezTo>
                  <a:cubicBezTo>
                    <a:pt x="255" y="36"/>
                    <a:pt x="259" y="40"/>
                    <a:pt x="264" y="35"/>
                  </a:cubicBezTo>
                  <a:cubicBezTo>
                    <a:pt x="271" y="38"/>
                    <a:pt x="272" y="34"/>
                    <a:pt x="273" y="28"/>
                  </a:cubicBezTo>
                  <a:close/>
                  <a:moveTo>
                    <a:pt x="251" y="21"/>
                  </a:moveTo>
                  <a:cubicBezTo>
                    <a:pt x="251" y="20"/>
                    <a:pt x="251" y="19"/>
                    <a:pt x="251" y="18"/>
                  </a:cubicBezTo>
                  <a:cubicBezTo>
                    <a:pt x="254" y="16"/>
                    <a:pt x="258" y="17"/>
                    <a:pt x="261" y="18"/>
                  </a:cubicBezTo>
                  <a:cubicBezTo>
                    <a:pt x="259" y="22"/>
                    <a:pt x="257" y="26"/>
                    <a:pt x="251" y="2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>
              <a:off x="4456" y="3465"/>
              <a:ext cx="58" cy="47"/>
            </a:xfrm>
            <a:custGeom>
              <a:avLst/>
              <a:gdLst>
                <a:gd name="T0" fmla="*/ 11 w 25"/>
                <a:gd name="T1" fmla="*/ 5 h 20"/>
                <a:gd name="T2" fmla="*/ 3 w 25"/>
                <a:gd name="T3" fmla="*/ 11 h 20"/>
                <a:gd name="T4" fmla="*/ 0 w 25"/>
                <a:gd name="T5" fmla="*/ 17 h 20"/>
                <a:gd name="T6" fmla="*/ 2 w 25"/>
                <a:gd name="T7" fmla="*/ 18 h 20"/>
                <a:gd name="T8" fmla="*/ 21 w 25"/>
                <a:gd name="T9" fmla="*/ 14 h 20"/>
                <a:gd name="T10" fmla="*/ 22 w 25"/>
                <a:gd name="T11" fmla="*/ 5 h 20"/>
                <a:gd name="T12" fmla="*/ 11 w 25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">
                  <a:moveTo>
                    <a:pt x="11" y="5"/>
                  </a:moveTo>
                  <a:cubicBezTo>
                    <a:pt x="9" y="8"/>
                    <a:pt x="7" y="10"/>
                    <a:pt x="3" y="11"/>
                  </a:cubicBezTo>
                  <a:cubicBezTo>
                    <a:pt x="1" y="11"/>
                    <a:pt x="1" y="15"/>
                    <a:pt x="0" y="17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9" y="20"/>
                    <a:pt x="15" y="20"/>
                    <a:pt x="21" y="14"/>
                  </a:cubicBezTo>
                  <a:cubicBezTo>
                    <a:pt x="24" y="11"/>
                    <a:pt x="25" y="8"/>
                    <a:pt x="22" y="5"/>
                  </a:cubicBezTo>
                  <a:cubicBezTo>
                    <a:pt x="19" y="3"/>
                    <a:pt x="14" y="0"/>
                    <a:pt x="11" y="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4446" y="3502"/>
              <a:ext cx="10" cy="5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2 h 2"/>
                <a:gd name="T4" fmla="*/ 4 w 4"/>
                <a:gd name="T5" fmla="*/ 1 h 2"/>
                <a:gd name="T6" fmla="*/ 0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>
              <a:off x="6736" y="1833"/>
              <a:ext cx="166" cy="102"/>
            </a:xfrm>
            <a:custGeom>
              <a:avLst/>
              <a:gdLst>
                <a:gd name="T0" fmla="*/ 18 w 72"/>
                <a:gd name="T1" fmla="*/ 17 h 44"/>
                <a:gd name="T2" fmla="*/ 21 w 72"/>
                <a:gd name="T3" fmla="*/ 16 h 44"/>
                <a:gd name="T4" fmla="*/ 30 w 72"/>
                <a:gd name="T5" fmla="*/ 21 h 44"/>
                <a:gd name="T6" fmla="*/ 34 w 72"/>
                <a:gd name="T7" fmla="*/ 33 h 44"/>
                <a:gd name="T8" fmla="*/ 42 w 72"/>
                <a:gd name="T9" fmla="*/ 38 h 44"/>
                <a:gd name="T10" fmla="*/ 49 w 72"/>
                <a:gd name="T11" fmla="*/ 39 h 44"/>
                <a:gd name="T12" fmla="*/ 72 w 72"/>
                <a:gd name="T13" fmla="*/ 34 h 44"/>
                <a:gd name="T14" fmla="*/ 67 w 72"/>
                <a:gd name="T15" fmla="*/ 31 h 44"/>
                <a:gd name="T16" fmla="*/ 51 w 72"/>
                <a:gd name="T17" fmla="*/ 21 h 44"/>
                <a:gd name="T18" fmla="*/ 27 w 72"/>
                <a:gd name="T19" fmla="*/ 8 h 44"/>
                <a:gd name="T20" fmla="*/ 25 w 72"/>
                <a:gd name="T21" fmla="*/ 7 h 44"/>
                <a:gd name="T22" fmla="*/ 0 w 72"/>
                <a:gd name="T23" fmla="*/ 0 h 44"/>
                <a:gd name="T24" fmla="*/ 18 w 72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44">
                  <a:moveTo>
                    <a:pt x="18" y="17"/>
                  </a:moveTo>
                  <a:cubicBezTo>
                    <a:pt x="19" y="17"/>
                    <a:pt x="21" y="17"/>
                    <a:pt x="21" y="16"/>
                  </a:cubicBezTo>
                  <a:cubicBezTo>
                    <a:pt x="27" y="11"/>
                    <a:pt x="29" y="16"/>
                    <a:pt x="30" y="21"/>
                  </a:cubicBezTo>
                  <a:cubicBezTo>
                    <a:pt x="32" y="25"/>
                    <a:pt x="34" y="28"/>
                    <a:pt x="34" y="33"/>
                  </a:cubicBezTo>
                  <a:cubicBezTo>
                    <a:pt x="33" y="39"/>
                    <a:pt x="37" y="40"/>
                    <a:pt x="42" y="38"/>
                  </a:cubicBezTo>
                  <a:cubicBezTo>
                    <a:pt x="44" y="37"/>
                    <a:pt x="46" y="37"/>
                    <a:pt x="49" y="39"/>
                  </a:cubicBezTo>
                  <a:cubicBezTo>
                    <a:pt x="58" y="44"/>
                    <a:pt x="65" y="39"/>
                    <a:pt x="72" y="34"/>
                  </a:cubicBezTo>
                  <a:cubicBezTo>
                    <a:pt x="71" y="31"/>
                    <a:pt x="68" y="31"/>
                    <a:pt x="67" y="31"/>
                  </a:cubicBezTo>
                  <a:cubicBezTo>
                    <a:pt x="58" y="32"/>
                    <a:pt x="55" y="25"/>
                    <a:pt x="51" y="21"/>
                  </a:cubicBezTo>
                  <a:cubicBezTo>
                    <a:pt x="44" y="14"/>
                    <a:pt x="39" y="4"/>
                    <a:pt x="27" y="8"/>
                  </a:cubicBezTo>
                  <a:cubicBezTo>
                    <a:pt x="26" y="8"/>
                    <a:pt x="25" y="8"/>
                    <a:pt x="25" y="7"/>
                  </a:cubicBezTo>
                  <a:cubicBezTo>
                    <a:pt x="18" y="1"/>
                    <a:pt x="9" y="5"/>
                    <a:pt x="0" y="0"/>
                  </a:cubicBezTo>
                  <a:cubicBezTo>
                    <a:pt x="3" y="11"/>
                    <a:pt x="13" y="11"/>
                    <a:pt x="18" y="1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6641" y="1886"/>
              <a:ext cx="32" cy="33"/>
            </a:xfrm>
            <a:custGeom>
              <a:avLst/>
              <a:gdLst>
                <a:gd name="T0" fmla="*/ 8 w 14"/>
                <a:gd name="T1" fmla="*/ 13 h 14"/>
                <a:gd name="T2" fmla="*/ 14 w 14"/>
                <a:gd name="T3" fmla="*/ 7 h 14"/>
                <a:gd name="T4" fmla="*/ 5 w 14"/>
                <a:gd name="T5" fmla="*/ 0 h 14"/>
                <a:gd name="T6" fmla="*/ 0 w 14"/>
                <a:gd name="T7" fmla="*/ 6 h 14"/>
                <a:gd name="T8" fmla="*/ 8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8" y="13"/>
                  </a:moveTo>
                  <a:cubicBezTo>
                    <a:pt x="11" y="13"/>
                    <a:pt x="13" y="10"/>
                    <a:pt x="14" y="7"/>
                  </a:cubicBezTo>
                  <a:cubicBezTo>
                    <a:pt x="14" y="5"/>
                    <a:pt x="9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5" y="14"/>
                    <a:pt x="8" y="1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>
              <a:off x="6608" y="1975"/>
              <a:ext cx="1077" cy="1282"/>
            </a:xfrm>
            <a:custGeom>
              <a:avLst/>
              <a:gdLst>
                <a:gd name="T0" fmla="*/ 464 w 465"/>
                <a:gd name="T1" fmla="*/ 405 h 553"/>
                <a:gd name="T2" fmla="*/ 454 w 465"/>
                <a:gd name="T3" fmla="*/ 372 h 553"/>
                <a:gd name="T4" fmla="*/ 463 w 465"/>
                <a:gd name="T5" fmla="*/ 100 h 553"/>
                <a:gd name="T6" fmla="*/ 442 w 465"/>
                <a:gd name="T7" fmla="*/ 83 h 553"/>
                <a:gd name="T8" fmla="*/ 430 w 465"/>
                <a:gd name="T9" fmla="*/ 70 h 553"/>
                <a:gd name="T10" fmla="*/ 401 w 465"/>
                <a:gd name="T11" fmla="*/ 64 h 553"/>
                <a:gd name="T12" fmla="*/ 366 w 465"/>
                <a:gd name="T13" fmla="*/ 61 h 553"/>
                <a:gd name="T14" fmla="*/ 313 w 465"/>
                <a:gd name="T15" fmla="*/ 36 h 553"/>
                <a:gd name="T16" fmla="*/ 286 w 465"/>
                <a:gd name="T17" fmla="*/ 22 h 553"/>
                <a:gd name="T18" fmla="*/ 222 w 465"/>
                <a:gd name="T19" fmla="*/ 4 h 553"/>
                <a:gd name="T20" fmla="*/ 183 w 465"/>
                <a:gd name="T21" fmla="*/ 31 h 553"/>
                <a:gd name="T22" fmla="*/ 177 w 465"/>
                <a:gd name="T23" fmla="*/ 47 h 553"/>
                <a:gd name="T24" fmla="*/ 138 w 465"/>
                <a:gd name="T25" fmla="*/ 54 h 553"/>
                <a:gd name="T26" fmla="*/ 109 w 465"/>
                <a:gd name="T27" fmla="*/ 87 h 553"/>
                <a:gd name="T28" fmla="*/ 95 w 465"/>
                <a:gd name="T29" fmla="*/ 109 h 553"/>
                <a:gd name="T30" fmla="*/ 71 w 465"/>
                <a:gd name="T31" fmla="*/ 130 h 553"/>
                <a:gd name="T32" fmla="*/ 28 w 465"/>
                <a:gd name="T33" fmla="*/ 135 h 553"/>
                <a:gd name="T34" fmla="*/ 12 w 465"/>
                <a:gd name="T35" fmla="*/ 110 h 553"/>
                <a:gd name="T36" fmla="*/ 4 w 465"/>
                <a:gd name="T37" fmla="*/ 102 h 553"/>
                <a:gd name="T38" fmla="*/ 3 w 465"/>
                <a:gd name="T39" fmla="*/ 80 h 553"/>
                <a:gd name="T40" fmla="*/ 2 w 465"/>
                <a:gd name="T41" fmla="*/ 75 h 553"/>
                <a:gd name="T42" fmla="*/ 1 w 465"/>
                <a:gd name="T43" fmla="*/ 97 h 553"/>
                <a:gd name="T44" fmla="*/ 7 w 465"/>
                <a:gd name="T45" fmla="*/ 131 h 553"/>
                <a:gd name="T46" fmla="*/ 8 w 465"/>
                <a:gd name="T47" fmla="*/ 152 h 553"/>
                <a:gd name="T48" fmla="*/ 46 w 465"/>
                <a:gd name="T49" fmla="*/ 166 h 553"/>
                <a:gd name="T50" fmla="*/ 20 w 465"/>
                <a:gd name="T51" fmla="*/ 200 h 553"/>
                <a:gd name="T52" fmla="*/ 54 w 465"/>
                <a:gd name="T53" fmla="*/ 216 h 553"/>
                <a:gd name="T54" fmla="*/ 92 w 465"/>
                <a:gd name="T55" fmla="*/ 218 h 553"/>
                <a:gd name="T56" fmla="*/ 123 w 465"/>
                <a:gd name="T57" fmla="*/ 232 h 553"/>
                <a:gd name="T58" fmla="*/ 162 w 465"/>
                <a:gd name="T59" fmla="*/ 247 h 553"/>
                <a:gd name="T60" fmla="*/ 195 w 465"/>
                <a:gd name="T61" fmla="*/ 257 h 553"/>
                <a:gd name="T62" fmla="*/ 226 w 465"/>
                <a:gd name="T63" fmla="*/ 277 h 553"/>
                <a:gd name="T64" fmla="*/ 251 w 465"/>
                <a:gd name="T65" fmla="*/ 294 h 553"/>
                <a:gd name="T66" fmla="*/ 252 w 465"/>
                <a:gd name="T67" fmla="*/ 307 h 553"/>
                <a:gd name="T68" fmla="*/ 282 w 465"/>
                <a:gd name="T69" fmla="*/ 358 h 553"/>
                <a:gd name="T70" fmla="*/ 296 w 465"/>
                <a:gd name="T71" fmla="*/ 374 h 553"/>
                <a:gd name="T72" fmla="*/ 288 w 465"/>
                <a:gd name="T73" fmla="*/ 394 h 553"/>
                <a:gd name="T74" fmla="*/ 299 w 465"/>
                <a:gd name="T75" fmla="*/ 411 h 553"/>
                <a:gd name="T76" fmla="*/ 307 w 465"/>
                <a:gd name="T77" fmla="*/ 413 h 553"/>
                <a:gd name="T78" fmla="*/ 298 w 465"/>
                <a:gd name="T79" fmla="*/ 418 h 553"/>
                <a:gd name="T80" fmla="*/ 313 w 465"/>
                <a:gd name="T81" fmla="*/ 430 h 553"/>
                <a:gd name="T82" fmla="*/ 324 w 465"/>
                <a:gd name="T83" fmla="*/ 443 h 553"/>
                <a:gd name="T84" fmla="*/ 315 w 465"/>
                <a:gd name="T85" fmla="*/ 457 h 553"/>
                <a:gd name="T86" fmla="*/ 309 w 465"/>
                <a:gd name="T87" fmla="*/ 435 h 553"/>
                <a:gd name="T88" fmla="*/ 274 w 465"/>
                <a:gd name="T89" fmla="*/ 430 h 553"/>
                <a:gd name="T90" fmla="*/ 230 w 465"/>
                <a:gd name="T91" fmla="*/ 478 h 553"/>
                <a:gd name="T92" fmla="*/ 261 w 465"/>
                <a:gd name="T93" fmla="*/ 501 h 553"/>
                <a:gd name="T94" fmla="*/ 286 w 465"/>
                <a:gd name="T95" fmla="*/ 497 h 553"/>
                <a:gd name="T96" fmla="*/ 318 w 465"/>
                <a:gd name="T97" fmla="*/ 490 h 553"/>
                <a:gd name="T98" fmla="*/ 354 w 465"/>
                <a:gd name="T99" fmla="*/ 485 h 553"/>
                <a:gd name="T100" fmla="*/ 390 w 465"/>
                <a:gd name="T101" fmla="*/ 486 h 553"/>
                <a:gd name="T102" fmla="*/ 433 w 465"/>
                <a:gd name="T103" fmla="*/ 527 h 553"/>
                <a:gd name="T104" fmla="*/ 460 w 465"/>
                <a:gd name="T105" fmla="*/ 552 h 553"/>
                <a:gd name="T106" fmla="*/ 464 w 465"/>
                <a:gd name="T107" fmla="*/ 542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5" h="553">
                  <a:moveTo>
                    <a:pt x="464" y="542"/>
                  </a:moveTo>
                  <a:cubicBezTo>
                    <a:pt x="464" y="497"/>
                    <a:pt x="464" y="451"/>
                    <a:pt x="464" y="405"/>
                  </a:cubicBezTo>
                  <a:cubicBezTo>
                    <a:pt x="464" y="399"/>
                    <a:pt x="465" y="394"/>
                    <a:pt x="458" y="390"/>
                  </a:cubicBezTo>
                  <a:cubicBezTo>
                    <a:pt x="452" y="386"/>
                    <a:pt x="451" y="376"/>
                    <a:pt x="454" y="372"/>
                  </a:cubicBezTo>
                  <a:cubicBezTo>
                    <a:pt x="461" y="363"/>
                    <a:pt x="463" y="351"/>
                    <a:pt x="463" y="340"/>
                  </a:cubicBezTo>
                  <a:cubicBezTo>
                    <a:pt x="463" y="260"/>
                    <a:pt x="463" y="180"/>
                    <a:pt x="463" y="100"/>
                  </a:cubicBezTo>
                  <a:cubicBezTo>
                    <a:pt x="463" y="82"/>
                    <a:pt x="463" y="82"/>
                    <a:pt x="444" y="84"/>
                  </a:cubicBezTo>
                  <a:cubicBezTo>
                    <a:pt x="443" y="84"/>
                    <a:pt x="443" y="83"/>
                    <a:pt x="442" y="83"/>
                  </a:cubicBezTo>
                  <a:cubicBezTo>
                    <a:pt x="443" y="75"/>
                    <a:pt x="442" y="73"/>
                    <a:pt x="435" y="71"/>
                  </a:cubicBezTo>
                  <a:cubicBezTo>
                    <a:pt x="433" y="70"/>
                    <a:pt x="431" y="70"/>
                    <a:pt x="430" y="70"/>
                  </a:cubicBezTo>
                  <a:cubicBezTo>
                    <a:pt x="425" y="71"/>
                    <a:pt x="420" y="65"/>
                    <a:pt x="416" y="72"/>
                  </a:cubicBezTo>
                  <a:cubicBezTo>
                    <a:pt x="411" y="70"/>
                    <a:pt x="406" y="68"/>
                    <a:pt x="401" y="64"/>
                  </a:cubicBezTo>
                  <a:cubicBezTo>
                    <a:pt x="399" y="62"/>
                    <a:pt x="397" y="65"/>
                    <a:pt x="395" y="65"/>
                  </a:cubicBezTo>
                  <a:cubicBezTo>
                    <a:pt x="385" y="66"/>
                    <a:pt x="375" y="67"/>
                    <a:pt x="366" y="61"/>
                  </a:cubicBezTo>
                  <a:cubicBezTo>
                    <a:pt x="353" y="53"/>
                    <a:pt x="339" y="47"/>
                    <a:pt x="326" y="41"/>
                  </a:cubicBezTo>
                  <a:cubicBezTo>
                    <a:pt x="322" y="39"/>
                    <a:pt x="318" y="36"/>
                    <a:pt x="313" y="36"/>
                  </a:cubicBezTo>
                  <a:cubicBezTo>
                    <a:pt x="308" y="37"/>
                    <a:pt x="303" y="34"/>
                    <a:pt x="300" y="30"/>
                  </a:cubicBezTo>
                  <a:cubicBezTo>
                    <a:pt x="297" y="25"/>
                    <a:pt x="292" y="23"/>
                    <a:pt x="286" y="22"/>
                  </a:cubicBezTo>
                  <a:cubicBezTo>
                    <a:pt x="272" y="19"/>
                    <a:pt x="259" y="15"/>
                    <a:pt x="248" y="7"/>
                  </a:cubicBezTo>
                  <a:cubicBezTo>
                    <a:pt x="239" y="0"/>
                    <a:pt x="232" y="0"/>
                    <a:pt x="222" y="4"/>
                  </a:cubicBezTo>
                  <a:cubicBezTo>
                    <a:pt x="209" y="9"/>
                    <a:pt x="198" y="19"/>
                    <a:pt x="184" y="23"/>
                  </a:cubicBezTo>
                  <a:cubicBezTo>
                    <a:pt x="180" y="24"/>
                    <a:pt x="178" y="28"/>
                    <a:pt x="183" y="31"/>
                  </a:cubicBezTo>
                  <a:cubicBezTo>
                    <a:pt x="187" y="34"/>
                    <a:pt x="188" y="39"/>
                    <a:pt x="190" y="42"/>
                  </a:cubicBezTo>
                  <a:cubicBezTo>
                    <a:pt x="186" y="46"/>
                    <a:pt x="181" y="46"/>
                    <a:pt x="177" y="47"/>
                  </a:cubicBezTo>
                  <a:cubicBezTo>
                    <a:pt x="174" y="48"/>
                    <a:pt x="170" y="48"/>
                    <a:pt x="167" y="50"/>
                  </a:cubicBezTo>
                  <a:cubicBezTo>
                    <a:pt x="158" y="57"/>
                    <a:pt x="149" y="59"/>
                    <a:pt x="138" y="54"/>
                  </a:cubicBezTo>
                  <a:cubicBezTo>
                    <a:pt x="131" y="51"/>
                    <a:pt x="128" y="55"/>
                    <a:pt x="126" y="62"/>
                  </a:cubicBezTo>
                  <a:cubicBezTo>
                    <a:pt x="123" y="72"/>
                    <a:pt x="122" y="83"/>
                    <a:pt x="109" y="87"/>
                  </a:cubicBezTo>
                  <a:cubicBezTo>
                    <a:pt x="101" y="89"/>
                    <a:pt x="96" y="96"/>
                    <a:pt x="97" y="105"/>
                  </a:cubicBezTo>
                  <a:cubicBezTo>
                    <a:pt x="97" y="107"/>
                    <a:pt x="97" y="108"/>
                    <a:pt x="95" y="109"/>
                  </a:cubicBezTo>
                  <a:cubicBezTo>
                    <a:pt x="88" y="111"/>
                    <a:pt x="84" y="118"/>
                    <a:pt x="78" y="122"/>
                  </a:cubicBezTo>
                  <a:cubicBezTo>
                    <a:pt x="75" y="124"/>
                    <a:pt x="72" y="126"/>
                    <a:pt x="71" y="130"/>
                  </a:cubicBezTo>
                  <a:cubicBezTo>
                    <a:pt x="70" y="134"/>
                    <a:pt x="66" y="137"/>
                    <a:pt x="61" y="138"/>
                  </a:cubicBezTo>
                  <a:cubicBezTo>
                    <a:pt x="49" y="142"/>
                    <a:pt x="39" y="138"/>
                    <a:pt x="28" y="135"/>
                  </a:cubicBezTo>
                  <a:cubicBezTo>
                    <a:pt x="22" y="133"/>
                    <a:pt x="15" y="120"/>
                    <a:pt x="16" y="114"/>
                  </a:cubicBezTo>
                  <a:cubicBezTo>
                    <a:pt x="17" y="110"/>
                    <a:pt x="17" y="110"/>
                    <a:pt x="12" y="110"/>
                  </a:cubicBezTo>
                  <a:cubicBezTo>
                    <a:pt x="10" y="110"/>
                    <a:pt x="9" y="110"/>
                    <a:pt x="8" y="108"/>
                  </a:cubicBezTo>
                  <a:cubicBezTo>
                    <a:pt x="6" y="106"/>
                    <a:pt x="7" y="103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95"/>
                    <a:pt x="6" y="87"/>
                    <a:pt x="3" y="80"/>
                  </a:cubicBezTo>
                  <a:cubicBezTo>
                    <a:pt x="1" y="80"/>
                    <a:pt x="1" y="78"/>
                    <a:pt x="2" y="76"/>
                  </a:cubicBezTo>
                  <a:cubicBezTo>
                    <a:pt x="2" y="76"/>
                    <a:pt x="2" y="76"/>
                    <a:pt x="2" y="75"/>
                  </a:cubicBezTo>
                  <a:cubicBezTo>
                    <a:pt x="0" y="77"/>
                    <a:pt x="0" y="79"/>
                    <a:pt x="0" y="81"/>
                  </a:cubicBezTo>
                  <a:cubicBezTo>
                    <a:pt x="2" y="86"/>
                    <a:pt x="3" y="92"/>
                    <a:pt x="1" y="97"/>
                  </a:cubicBezTo>
                  <a:cubicBezTo>
                    <a:pt x="1" y="100"/>
                    <a:pt x="0" y="102"/>
                    <a:pt x="5" y="102"/>
                  </a:cubicBezTo>
                  <a:cubicBezTo>
                    <a:pt x="5" y="111"/>
                    <a:pt x="5" y="121"/>
                    <a:pt x="7" y="131"/>
                  </a:cubicBezTo>
                  <a:cubicBezTo>
                    <a:pt x="8" y="136"/>
                    <a:pt x="9" y="140"/>
                    <a:pt x="5" y="145"/>
                  </a:cubicBezTo>
                  <a:cubicBezTo>
                    <a:pt x="3" y="148"/>
                    <a:pt x="5" y="151"/>
                    <a:pt x="8" y="152"/>
                  </a:cubicBezTo>
                  <a:cubicBezTo>
                    <a:pt x="13" y="154"/>
                    <a:pt x="17" y="156"/>
                    <a:pt x="22" y="157"/>
                  </a:cubicBezTo>
                  <a:cubicBezTo>
                    <a:pt x="30" y="158"/>
                    <a:pt x="37" y="162"/>
                    <a:pt x="46" y="166"/>
                  </a:cubicBezTo>
                  <a:cubicBezTo>
                    <a:pt x="39" y="176"/>
                    <a:pt x="34" y="186"/>
                    <a:pt x="25" y="194"/>
                  </a:cubicBezTo>
                  <a:cubicBezTo>
                    <a:pt x="23" y="196"/>
                    <a:pt x="21" y="197"/>
                    <a:pt x="20" y="200"/>
                  </a:cubicBezTo>
                  <a:cubicBezTo>
                    <a:pt x="22" y="200"/>
                    <a:pt x="23" y="201"/>
                    <a:pt x="23" y="203"/>
                  </a:cubicBezTo>
                  <a:cubicBezTo>
                    <a:pt x="32" y="210"/>
                    <a:pt x="41" y="218"/>
                    <a:pt x="54" y="216"/>
                  </a:cubicBezTo>
                  <a:cubicBezTo>
                    <a:pt x="57" y="215"/>
                    <a:pt x="61" y="215"/>
                    <a:pt x="64" y="216"/>
                  </a:cubicBezTo>
                  <a:cubicBezTo>
                    <a:pt x="73" y="217"/>
                    <a:pt x="82" y="219"/>
                    <a:pt x="92" y="218"/>
                  </a:cubicBezTo>
                  <a:cubicBezTo>
                    <a:pt x="94" y="218"/>
                    <a:pt x="97" y="219"/>
                    <a:pt x="99" y="221"/>
                  </a:cubicBezTo>
                  <a:cubicBezTo>
                    <a:pt x="106" y="227"/>
                    <a:pt x="114" y="229"/>
                    <a:pt x="123" y="232"/>
                  </a:cubicBezTo>
                  <a:cubicBezTo>
                    <a:pt x="127" y="233"/>
                    <a:pt x="130" y="234"/>
                    <a:pt x="133" y="236"/>
                  </a:cubicBezTo>
                  <a:cubicBezTo>
                    <a:pt x="142" y="240"/>
                    <a:pt x="152" y="246"/>
                    <a:pt x="162" y="247"/>
                  </a:cubicBezTo>
                  <a:cubicBezTo>
                    <a:pt x="172" y="249"/>
                    <a:pt x="181" y="256"/>
                    <a:pt x="192" y="255"/>
                  </a:cubicBezTo>
                  <a:cubicBezTo>
                    <a:pt x="193" y="255"/>
                    <a:pt x="194" y="256"/>
                    <a:pt x="195" y="257"/>
                  </a:cubicBezTo>
                  <a:cubicBezTo>
                    <a:pt x="201" y="263"/>
                    <a:pt x="210" y="266"/>
                    <a:pt x="218" y="269"/>
                  </a:cubicBezTo>
                  <a:cubicBezTo>
                    <a:pt x="222" y="271"/>
                    <a:pt x="225" y="273"/>
                    <a:pt x="226" y="277"/>
                  </a:cubicBezTo>
                  <a:cubicBezTo>
                    <a:pt x="227" y="281"/>
                    <a:pt x="229" y="282"/>
                    <a:pt x="234" y="282"/>
                  </a:cubicBezTo>
                  <a:cubicBezTo>
                    <a:pt x="241" y="282"/>
                    <a:pt x="244" y="291"/>
                    <a:pt x="251" y="294"/>
                  </a:cubicBezTo>
                  <a:cubicBezTo>
                    <a:pt x="253" y="295"/>
                    <a:pt x="248" y="298"/>
                    <a:pt x="249" y="301"/>
                  </a:cubicBezTo>
                  <a:cubicBezTo>
                    <a:pt x="249" y="303"/>
                    <a:pt x="250" y="306"/>
                    <a:pt x="252" y="307"/>
                  </a:cubicBezTo>
                  <a:cubicBezTo>
                    <a:pt x="266" y="316"/>
                    <a:pt x="271" y="331"/>
                    <a:pt x="275" y="346"/>
                  </a:cubicBezTo>
                  <a:cubicBezTo>
                    <a:pt x="276" y="351"/>
                    <a:pt x="277" y="355"/>
                    <a:pt x="282" y="358"/>
                  </a:cubicBezTo>
                  <a:cubicBezTo>
                    <a:pt x="286" y="361"/>
                    <a:pt x="290" y="366"/>
                    <a:pt x="294" y="370"/>
                  </a:cubicBezTo>
                  <a:cubicBezTo>
                    <a:pt x="296" y="371"/>
                    <a:pt x="296" y="372"/>
                    <a:pt x="296" y="374"/>
                  </a:cubicBezTo>
                  <a:cubicBezTo>
                    <a:pt x="296" y="379"/>
                    <a:pt x="289" y="381"/>
                    <a:pt x="293" y="386"/>
                  </a:cubicBezTo>
                  <a:cubicBezTo>
                    <a:pt x="300" y="394"/>
                    <a:pt x="289" y="391"/>
                    <a:pt x="288" y="394"/>
                  </a:cubicBezTo>
                  <a:cubicBezTo>
                    <a:pt x="288" y="396"/>
                    <a:pt x="288" y="397"/>
                    <a:pt x="289" y="399"/>
                  </a:cubicBezTo>
                  <a:cubicBezTo>
                    <a:pt x="291" y="404"/>
                    <a:pt x="300" y="403"/>
                    <a:pt x="299" y="411"/>
                  </a:cubicBezTo>
                  <a:cubicBezTo>
                    <a:pt x="300" y="411"/>
                    <a:pt x="301" y="411"/>
                    <a:pt x="301" y="411"/>
                  </a:cubicBezTo>
                  <a:cubicBezTo>
                    <a:pt x="304" y="409"/>
                    <a:pt x="307" y="410"/>
                    <a:pt x="307" y="413"/>
                  </a:cubicBezTo>
                  <a:cubicBezTo>
                    <a:pt x="307" y="416"/>
                    <a:pt x="304" y="416"/>
                    <a:pt x="301" y="416"/>
                  </a:cubicBezTo>
                  <a:cubicBezTo>
                    <a:pt x="300" y="416"/>
                    <a:pt x="299" y="416"/>
                    <a:pt x="298" y="418"/>
                  </a:cubicBezTo>
                  <a:cubicBezTo>
                    <a:pt x="301" y="419"/>
                    <a:pt x="304" y="421"/>
                    <a:pt x="307" y="423"/>
                  </a:cubicBezTo>
                  <a:cubicBezTo>
                    <a:pt x="310" y="425"/>
                    <a:pt x="312" y="426"/>
                    <a:pt x="313" y="430"/>
                  </a:cubicBezTo>
                  <a:cubicBezTo>
                    <a:pt x="315" y="434"/>
                    <a:pt x="317" y="437"/>
                    <a:pt x="322" y="437"/>
                  </a:cubicBezTo>
                  <a:cubicBezTo>
                    <a:pt x="324" y="437"/>
                    <a:pt x="330" y="439"/>
                    <a:pt x="324" y="443"/>
                  </a:cubicBezTo>
                  <a:cubicBezTo>
                    <a:pt x="322" y="447"/>
                    <a:pt x="322" y="450"/>
                    <a:pt x="321" y="454"/>
                  </a:cubicBezTo>
                  <a:cubicBezTo>
                    <a:pt x="321" y="456"/>
                    <a:pt x="319" y="458"/>
                    <a:pt x="315" y="457"/>
                  </a:cubicBezTo>
                  <a:cubicBezTo>
                    <a:pt x="320" y="453"/>
                    <a:pt x="322" y="448"/>
                    <a:pt x="323" y="444"/>
                  </a:cubicBezTo>
                  <a:cubicBezTo>
                    <a:pt x="319" y="440"/>
                    <a:pt x="312" y="440"/>
                    <a:pt x="309" y="435"/>
                  </a:cubicBezTo>
                  <a:cubicBezTo>
                    <a:pt x="306" y="428"/>
                    <a:pt x="300" y="427"/>
                    <a:pt x="294" y="427"/>
                  </a:cubicBezTo>
                  <a:cubicBezTo>
                    <a:pt x="287" y="427"/>
                    <a:pt x="281" y="429"/>
                    <a:pt x="274" y="430"/>
                  </a:cubicBezTo>
                  <a:cubicBezTo>
                    <a:pt x="252" y="436"/>
                    <a:pt x="242" y="452"/>
                    <a:pt x="233" y="471"/>
                  </a:cubicBezTo>
                  <a:cubicBezTo>
                    <a:pt x="232" y="473"/>
                    <a:pt x="232" y="476"/>
                    <a:pt x="230" y="478"/>
                  </a:cubicBezTo>
                  <a:cubicBezTo>
                    <a:pt x="224" y="485"/>
                    <a:pt x="222" y="494"/>
                    <a:pt x="220" y="505"/>
                  </a:cubicBezTo>
                  <a:cubicBezTo>
                    <a:pt x="234" y="497"/>
                    <a:pt x="248" y="499"/>
                    <a:pt x="261" y="501"/>
                  </a:cubicBezTo>
                  <a:cubicBezTo>
                    <a:pt x="268" y="502"/>
                    <a:pt x="275" y="503"/>
                    <a:pt x="281" y="497"/>
                  </a:cubicBezTo>
                  <a:cubicBezTo>
                    <a:pt x="282" y="496"/>
                    <a:pt x="284" y="495"/>
                    <a:pt x="286" y="497"/>
                  </a:cubicBezTo>
                  <a:cubicBezTo>
                    <a:pt x="292" y="502"/>
                    <a:pt x="299" y="500"/>
                    <a:pt x="305" y="500"/>
                  </a:cubicBezTo>
                  <a:cubicBezTo>
                    <a:pt x="315" y="500"/>
                    <a:pt x="315" y="500"/>
                    <a:pt x="318" y="490"/>
                  </a:cubicBezTo>
                  <a:cubicBezTo>
                    <a:pt x="320" y="482"/>
                    <a:pt x="330" y="478"/>
                    <a:pt x="336" y="483"/>
                  </a:cubicBezTo>
                  <a:cubicBezTo>
                    <a:pt x="342" y="488"/>
                    <a:pt x="348" y="487"/>
                    <a:pt x="354" y="485"/>
                  </a:cubicBezTo>
                  <a:cubicBezTo>
                    <a:pt x="359" y="484"/>
                    <a:pt x="364" y="481"/>
                    <a:pt x="369" y="480"/>
                  </a:cubicBezTo>
                  <a:cubicBezTo>
                    <a:pt x="377" y="478"/>
                    <a:pt x="385" y="479"/>
                    <a:pt x="390" y="486"/>
                  </a:cubicBezTo>
                  <a:cubicBezTo>
                    <a:pt x="394" y="491"/>
                    <a:pt x="399" y="493"/>
                    <a:pt x="403" y="497"/>
                  </a:cubicBezTo>
                  <a:cubicBezTo>
                    <a:pt x="414" y="506"/>
                    <a:pt x="426" y="515"/>
                    <a:pt x="433" y="527"/>
                  </a:cubicBezTo>
                  <a:cubicBezTo>
                    <a:pt x="438" y="536"/>
                    <a:pt x="448" y="541"/>
                    <a:pt x="454" y="549"/>
                  </a:cubicBezTo>
                  <a:cubicBezTo>
                    <a:pt x="455" y="551"/>
                    <a:pt x="458" y="551"/>
                    <a:pt x="460" y="552"/>
                  </a:cubicBezTo>
                  <a:cubicBezTo>
                    <a:pt x="463" y="553"/>
                    <a:pt x="464" y="552"/>
                    <a:pt x="464" y="549"/>
                  </a:cubicBezTo>
                  <a:cubicBezTo>
                    <a:pt x="464" y="547"/>
                    <a:pt x="464" y="545"/>
                    <a:pt x="464" y="54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6752" y="1995"/>
              <a:ext cx="238" cy="58"/>
            </a:xfrm>
            <a:custGeom>
              <a:avLst/>
              <a:gdLst>
                <a:gd name="T0" fmla="*/ 49 w 103"/>
                <a:gd name="T1" fmla="*/ 4 h 25"/>
                <a:gd name="T2" fmla="*/ 5 w 103"/>
                <a:gd name="T3" fmla="*/ 1 h 25"/>
                <a:gd name="T4" fmla="*/ 0 w 103"/>
                <a:gd name="T5" fmla="*/ 4 h 25"/>
                <a:gd name="T6" fmla="*/ 12 w 103"/>
                <a:gd name="T7" fmla="*/ 7 h 25"/>
                <a:gd name="T8" fmla="*/ 21 w 103"/>
                <a:gd name="T9" fmla="*/ 8 h 25"/>
                <a:gd name="T10" fmla="*/ 60 w 103"/>
                <a:gd name="T11" fmla="*/ 24 h 25"/>
                <a:gd name="T12" fmla="*/ 64 w 103"/>
                <a:gd name="T13" fmla="*/ 24 h 25"/>
                <a:gd name="T14" fmla="*/ 103 w 103"/>
                <a:gd name="T15" fmla="*/ 15 h 25"/>
                <a:gd name="T16" fmla="*/ 89 w 103"/>
                <a:gd name="T17" fmla="*/ 11 h 25"/>
                <a:gd name="T18" fmla="*/ 54 w 103"/>
                <a:gd name="T19" fmla="*/ 5 h 25"/>
                <a:gd name="T20" fmla="*/ 49 w 103"/>
                <a:gd name="T21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25">
                  <a:moveTo>
                    <a:pt x="49" y="4"/>
                  </a:moveTo>
                  <a:cubicBezTo>
                    <a:pt x="34" y="4"/>
                    <a:pt x="19" y="4"/>
                    <a:pt x="5" y="1"/>
                  </a:cubicBezTo>
                  <a:cubicBezTo>
                    <a:pt x="3" y="1"/>
                    <a:pt x="0" y="0"/>
                    <a:pt x="0" y="4"/>
                  </a:cubicBezTo>
                  <a:cubicBezTo>
                    <a:pt x="4" y="5"/>
                    <a:pt x="8" y="6"/>
                    <a:pt x="12" y="7"/>
                  </a:cubicBezTo>
                  <a:cubicBezTo>
                    <a:pt x="15" y="7"/>
                    <a:pt x="18" y="6"/>
                    <a:pt x="21" y="8"/>
                  </a:cubicBezTo>
                  <a:cubicBezTo>
                    <a:pt x="33" y="16"/>
                    <a:pt x="48" y="17"/>
                    <a:pt x="60" y="24"/>
                  </a:cubicBezTo>
                  <a:cubicBezTo>
                    <a:pt x="61" y="24"/>
                    <a:pt x="63" y="25"/>
                    <a:pt x="64" y="24"/>
                  </a:cubicBezTo>
                  <a:cubicBezTo>
                    <a:pt x="76" y="18"/>
                    <a:pt x="89" y="19"/>
                    <a:pt x="103" y="15"/>
                  </a:cubicBezTo>
                  <a:cubicBezTo>
                    <a:pt x="98" y="12"/>
                    <a:pt x="93" y="11"/>
                    <a:pt x="89" y="11"/>
                  </a:cubicBezTo>
                  <a:cubicBezTo>
                    <a:pt x="77" y="9"/>
                    <a:pt x="65" y="10"/>
                    <a:pt x="54" y="5"/>
                  </a:cubicBezTo>
                  <a:cubicBezTo>
                    <a:pt x="52" y="4"/>
                    <a:pt x="51" y="4"/>
                    <a:pt x="49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>
              <a:off x="4062" y="2046"/>
              <a:ext cx="410" cy="647"/>
            </a:xfrm>
            <a:custGeom>
              <a:avLst/>
              <a:gdLst>
                <a:gd name="T0" fmla="*/ 38 w 177"/>
                <a:gd name="T1" fmla="*/ 10 h 279"/>
                <a:gd name="T2" fmla="*/ 60 w 177"/>
                <a:gd name="T3" fmla="*/ 8 h 279"/>
                <a:gd name="T4" fmla="*/ 76 w 177"/>
                <a:gd name="T5" fmla="*/ 0 h 279"/>
                <a:gd name="T6" fmla="*/ 84 w 177"/>
                <a:gd name="T7" fmla="*/ 7 h 279"/>
                <a:gd name="T8" fmla="*/ 97 w 177"/>
                <a:gd name="T9" fmla="*/ 21 h 279"/>
                <a:gd name="T10" fmla="*/ 105 w 177"/>
                <a:gd name="T11" fmla="*/ 23 h 279"/>
                <a:gd name="T12" fmla="*/ 131 w 177"/>
                <a:gd name="T13" fmla="*/ 31 h 279"/>
                <a:gd name="T14" fmla="*/ 143 w 177"/>
                <a:gd name="T15" fmla="*/ 35 h 279"/>
                <a:gd name="T16" fmla="*/ 170 w 177"/>
                <a:gd name="T17" fmla="*/ 47 h 279"/>
                <a:gd name="T18" fmla="*/ 173 w 177"/>
                <a:gd name="T19" fmla="*/ 62 h 279"/>
                <a:gd name="T20" fmla="*/ 169 w 177"/>
                <a:gd name="T21" fmla="*/ 73 h 279"/>
                <a:gd name="T22" fmla="*/ 157 w 177"/>
                <a:gd name="T23" fmla="*/ 77 h 279"/>
                <a:gd name="T24" fmla="*/ 146 w 177"/>
                <a:gd name="T25" fmla="*/ 73 h 279"/>
                <a:gd name="T26" fmla="*/ 142 w 177"/>
                <a:gd name="T27" fmla="*/ 68 h 279"/>
                <a:gd name="T28" fmla="*/ 122 w 177"/>
                <a:gd name="T29" fmla="*/ 65 h 279"/>
                <a:gd name="T30" fmla="*/ 120 w 177"/>
                <a:gd name="T31" fmla="*/ 58 h 279"/>
                <a:gd name="T32" fmla="*/ 92 w 177"/>
                <a:gd name="T33" fmla="*/ 58 h 279"/>
                <a:gd name="T34" fmla="*/ 68 w 177"/>
                <a:gd name="T35" fmla="*/ 76 h 279"/>
                <a:gd name="T36" fmla="*/ 71 w 177"/>
                <a:gd name="T37" fmla="*/ 92 h 279"/>
                <a:gd name="T38" fmla="*/ 77 w 177"/>
                <a:gd name="T39" fmla="*/ 108 h 279"/>
                <a:gd name="T40" fmla="*/ 78 w 177"/>
                <a:gd name="T41" fmla="*/ 124 h 279"/>
                <a:gd name="T42" fmla="*/ 75 w 177"/>
                <a:gd name="T43" fmla="*/ 144 h 279"/>
                <a:gd name="T44" fmla="*/ 74 w 177"/>
                <a:gd name="T45" fmla="*/ 160 h 279"/>
                <a:gd name="T46" fmla="*/ 76 w 177"/>
                <a:gd name="T47" fmla="*/ 182 h 279"/>
                <a:gd name="T48" fmla="*/ 77 w 177"/>
                <a:gd name="T49" fmla="*/ 191 h 279"/>
                <a:gd name="T50" fmla="*/ 74 w 177"/>
                <a:gd name="T51" fmla="*/ 215 h 279"/>
                <a:gd name="T52" fmla="*/ 75 w 177"/>
                <a:gd name="T53" fmla="*/ 248 h 279"/>
                <a:gd name="T54" fmla="*/ 80 w 177"/>
                <a:gd name="T55" fmla="*/ 270 h 279"/>
                <a:gd name="T56" fmla="*/ 58 w 177"/>
                <a:gd name="T57" fmla="*/ 268 h 279"/>
                <a:gd name="T58" fmla="*/ 53 w 177"/>
                <a:gd name="T59" fmla="*/ 268 h 279"/>
                <a:gd name="T60" fmla="*/ 37 w 177"/>
                <a:gd name="T61" fmla="*/ 275 h 279"/>
                <a:gd name="T62" fmla="*/ 24 w 177"/>
                <a:gd name="T63" fmla="*/ 276 h 279"/>
                <a:gd name="T64" fmla="*/ 9 w 177"/>
                <a:gd name="T65" fmla="*/ 268 h 279"/>
                <a:gd name="T66" fmla="*/ 1 w 177"/>
                <a:gd name="T67" fmla="*/ 251 h 279"/>
                <a:gd name="T68" fmla="*/ 8 w 177"/>
                <a:gd name="T69" fmla="*/ 228 h 279"/>
                <a:gd name="T70" fmla="*/ 11 w 177"/>
                <a:gd name="T71" fmla="*/ 212 h 279"/>
                <a:gd name="T72" fmla="*/ 13 w 177"/>
                <a:gd name="T73" fmla="*/ 202 h 279"/>
                <a:gd name="T74" fmla="*/ 18 w 177"/>
                <a:gd name="T75" fmla="*/ 189 h 279"/>
                <a:gd name="T76" fmla="*/ 20 w 177"/>
                <a:gd name="T77" fmla="*/ 174 h 279"/>
                <a:gd name="T78" fmla="*/ 13 w 177"/>
                <a:gd name="T79" fmla="*/ 142 h 279"/>
                <a:gd name="T80" fmla="*/ 11 w 177"/>
                <a:gd name="T81" fmla="*/ 121 h 279"/>
                <a:gd name="T82" fmla="*/ 11 w 177"/>
                <a:gd name="T83" fmla="*/ 116 h 279"/>
                <a:gd name="T84" fmla="*/ 9 w 177"/>
                <a:gd name="T85" fmla="*/ 105 h 279"/>
                <a:gd name="T86" fmla="*/ 15 w 177"/>
                <a:gd name="T87" fmla="*/ 91 h 279"/>
                <a:gd name="T88" fmla="*/ 19 w 177"/>
                <a:gd name="T89" fmla="*/ 81 h 279"/>
                <a:gd name="T90" fmla="*/ 18 w 177"/>
                <a:gd name="T91" fmla="*/ 66 h 279"/>
                <a:gd name="T92" fmla="*/ 26 w 177"/>
                <a:gd name="T93" fmla="*/ 61 h 279"/>
                <a:gd name="T94" fmla="*/ 29 w 177"/>
                <a:gd name="T95" fmla="*/ 49 h 279"/>
                <a:gd name="T96" fmla="*/ 28 w 177"/>
                <a:gd name="T97" fmla="*/ 43 h 279"/>
                <a:gd name="T98" fmla="*/ 23 w 177"/>
                <a:gd name="T99" fmla="*/ 29 h 279"/>
                <a:gd name="T100" fmla="*/ 25 w 177"/>
                <a:gd name="T101" fmla="*/ 23 h 279"/>
                <a:gd name="T102" fmla="*/ 38 w 177"/>
                <a:gd name="T103" fmla="*/ 1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79">
                  <a:moveTo>
                    <a:pt x="38" y="10"/>
                  </a:moveTo>
                  <a:cubicBezTo>
                    <a:pt x="45" y="5"/>
                    <a:pt x="51" y="3"/>
                    <a:pt x="60" y="8"/>
                  </a:cubicBezTo>
                  <a:cubicBezTo>
                    <a:pt x="66" y="13"/>
                    <a:pt x="70" y="10"/>
                    <a:pt x="76" y="0"/>
                  </a:cubicBezTo>
                  <a:cubicBezTo>
                    <a:pt x="80" y="1"/>
                    <a:pt x="82" y="4"/>
                    <a:pt x="84" y="7"/>
                  </a:cubicBezTo>
                  <a:cubicBezTo>
                    <a:pt x="87" y="13"/>
                    <a:pt x="91" y="18"/>
                    <a:pt x="97" y="21"/>
                  </a:cubicBezTo>
                  <a:cubicBezTo>
                    <a:pt x="99" y="22"/>
                    <a:pt x="102" y="24"/>
                    <a:pt x="105" y="23"/>
                  </a:cubicBezTo>
                  <a:cubicBezTo>
                    <a:pt x="115" y="22"/>
                    <a:pt x="123" y="24"/>
                    <a:pt x="131" y="31"/>
                  </a:cubicBezTo>
                  <a:cubicBezTo>
                    <a:pt x="134" y="34"/>
                    <a:pt x="139" y="34"/>
                    <a:pt x="143" y="35"/>
                  </a:cubicBezTo>
                  <a:cubicBezTo>
                    <a:pt x="153" y="37"/>
                    <a:pt x="161" y="42"/>
                    <a:pt x="170" y="47"/>
                  </a:cubicBezTo>
                  <a:cubicBezTo>
                    <a:pt x="177" y="51"/>
                    <a:pt x="177" y="54"/>
                    <a:pt x="173" y="62"/>
                  </a:cubicBezTo>
                  <a:cubicBezTo>
                    <a:pt x="172" y="65"/>
                    <a:pt x="168" y="68"/>
                    <a:pt x="169" y="73"/>
                  </a:cubicBezTo>
                  <a:cubicBezTo>
                    <a:pt x="164" y="73"/>
                    <a:pt x="160" y="74"/>
                    <a:pt x="157" y="77"/>
                  </a:cubicBezTo>
                  <a:cubicBezTo>
                    <a:pt x="150" y="82"/>
                    <a:pt x="148" y="82"/>
                    <a:pt x="146" y="73"/>
                  </a:cubicBezTo>
                  <a:cubicBezTo>
                    <a:pt x="145" y="71"/>
                    <a:pt x="145" y="67"/>
                    <a:pt x="142" y="68"/>
                  </a:cubicBezTo>
                  <a:cubicBezTo>
                    <a:pt x="135" y="70"/>
                    <a:pt x="129" y="64"/>
                    <a:pt x="122" y="65"/>
                  </a:cubicBezTo>
                  <a:cubicBezTo>
                    <a:pt x="122" y="63"/>
                    <a:pt x="123" y="60"/>
                    <a:pt x="120" y="58"/>
                  </a:cubicBezTo>
                  <a:cubicBezTo>
                    <a:pt x="114" y="55"/>
                    <a:pt x="98" y="54"/>
                    <a:pt x="92" y="58"/>
                  </a:cubicBezTo>
                  <a:cubicBezTo>
                    <a:pt x="84" y="65"/>
                    <a:pt x="76" y="71"/>
                    <a:pt x="68" y="76"/>
                  </a:cubicBezTo>
                  <a:cubicBezTo>
                    <a:pt x="64" y="79"/>
                    <a:pt x="66" y="90"/>
                    <a:pt x="71" y="92"/>
                  </a:cubicBezTo>
                  <a:cubicBezTo>
                    <a:pt x="79" y="96"/>
                    <a:pt x="78" y="102"/>
                    <a:pt x="77" y="108"/>
                  </a:cubicBezTo>
                  <a:cubicBezTo>
                    <a:pt x="77" y="114"/>
                    <a:pt x="77" y="119"/>
                    <a:pt x="78" y="124"/>
                  </a:cubicBezTo>
                  <a:cubicBezTo>
                    <a:pt x="79" y="131"/>
                    <a:pt x="80" y="137"/>
                    <a:pt x="75" y="144"/>
                  </a:cubicBezTo>
                  <a:cubicBezTo>
                    <a:pt x="71" y="148"/>
                    <a:pt x="74" y="155"/>
                    <a:pt x="74" y="160"/>
                  </a:cubicBezTo>
                  <a:cubicBezTo>
                    <a:pt x="75" y="167"/>
                    <a:pt x="76" y="175"/>
                    <a:pt x="76" y="182"/>
                  </a:cubicBezTo>
                  <a:cubicBezTo>
                    <a:pt x="75" y="185"/>
                    <a:pt x="75" y="189"/>
                    <a:pt x="77" y="191"/>
                  </a:cubicBezTo>
                  <a:cubicBezTo>
                    <a:pt x="83" y="200"/>
                    <a:pt x="78" y="207"/>
                    <a:pt x="74" y="215"/>
                  </a:cubicBezTo>
                  <a:cubicBezTo>
                    <a:pt x="69" y="226"/>
                    <a:pt x="67" y="237"/>
                    <a:pt x="75" y="248"/>
                  </a:cubicBezTo>
                  <a:cubicBezTo>
                    <a:pt x="81" y="257"/>
                    <a:pt x="81" y="258"/>
                    <a:pt x="80" y="270"/>
                  </a:cubicBezTo>
                  <a:cubicBezTo>
                    <a:pt x="73" y="264"/>
                    <a:pt x="66" y="265"/>
                    <a:pt x="58" y="268"/>
                  </a:cubicBezTo>
                  <a:cubicBezTo>
                    <a:pt x="57" y="269"/>
                    <a:pt x="55" y="269"/>
                    <a:pt x="53" y="268"/>
                  </a:cubicBezTo>
                  <a:cubicBezTo>
                    <a:pt x="46" y="266"/>
                    <a:pt x="41" y="268"/>
                    <a:pt x="37" y="275"/>
                  </a:cubicBezTo>
                  <a:cubicBezTo>
                    <a:pt x="34" y="279"/>
                    <a:pt x="29" y="279"/>
                    <a:pt x="24" y="276"/>
                  </a:cubicBezTo>
                  <a:cubicBezTo>
                    <a:pt x="19" y="273"/>
                    <a:pt x="14" y="271"/>
                    <a:pt x="9" y="268"/>
                  </a:cubicBezTo>
                  <a:cubicBezTo>
                    <a:pt x="4" y="265"/>
                    <a:pt x="0" y="258"/>
                    <a:pt x="1" y="251"/>
                  </a:cubicBezTo>
                  <a:cubicBezTo>
                    <a:pt x="2" y="244"/>
                    <a:pt x="2" y="235"/>
                    <a:pt x="8" y="228"/>
                  </a:cubicBezTo>
                  <a:cubicBezTo>
                    <a:pt x="12" y="224"/>
                    <a:pt x="14" y="218"/>
                    <a:pt x="11" y="212"/>
                  </a:cubicBezTo>
                  <a:cubicBezTo>
                    <a:pt x="9" y="208"/>
                    <a:pt x="9" y="205"/>
                    <a:pt x="13" y="202"/>
                  </a:cubicBezTo>
                  <a:cubicBezTo>
                    <a:pt x="17" y="199"/>
                    <a:pt x="19" y="194"/>
                    <a:pt x="18" y="189"/>
                  </a:cubicBezTo>
                  <a:cubicBezTo>
                    <a:pt x="17" y="184"/>
                    <a:pt x="20" y="179"/>
                    <a:pt x="20" y="174"/>
                  </a:cubicBezTo>
                  <a:cubicBezTo>
                    <a:pt x="22" y="163"/>
                    <a:pt x="17" y="152"/>
                    <a:pt x="13" y="142"/>
                  </a:cubicBezTo>
                  <a:cubicBezTo>
                    <a:pt x="10" y="135"/>
                    <a:pt x="5" y="129"/>
                    <a:pt x="11" y="121"/>
                  </a:cubicBezTo>
                  <a:cubicBezTo>
                    <a:pt x="12" y="120"/>
                    <a:pt x="11" y="118"/>
                    <a:pt x="11" y="116"/>
                  </a:cubicBezTo>
                  <a:cubicBezTo>
                    <a:pt x="12" y="112"/>
                    <a:pt x="10" y="109"/>
                    <a:pt x="9" y="105"/>
                  </a:cubicBezTo>
                  <a:cubicBezTo>
                    <a:pt x="7" y="96"/>
                    <a:pt x="7" y="95"/>
                    <a:pt x="15" y="91"/>
                  </a:cubicBezTo>
                  <a:cubicBezTo>
                    <a:pt x="21" y="89"/>
                    <a:pt x="23" y="87"/>
                    <a:pt x="19" y="81"/>
                  </a:cubicBezTo>
                  <a:cubicBezTo>
                    <a:pt x="16" y="77"/>
                    <a:pt x="17" y="71"/>
                    <a:pt x="18" y="66"/>
                  </a:cubicBezTo>
                  <a:cubicBezTo>
                    <a:pt x="19" y="62"/>
                    <a:pt x="23" y="63"/>
                    <a:pt x="26" y="61"/>
                  </a:cubicBezTo>
                  <a:cubicBezTo>
                    <a:pt x="32" y="58"/>
                    <a:pt x="32" y="56"/>
                    <a:pt x="29" y="49"/>
                  </a:cubicBezTo>
                  <a:cubicBezTo>
                    <a:pt x="29" y="47"/>
                    <a:pt x="29" y="45"/>
                    <a:pt x="28" y="43"/>
                  </a:cubicBezTo>
                  <a:cubicBezTo>
                    <a:pt x="27" y="38"/>
                    <a:pt x="28" y="33"/>
                    <a:pt x="23" y="29"/>
                  </a:cubicBezTo>
                  <a:cubicBezTo>
                    <a:pt x="21" y="27"/>
                    <a:pt x="23" y="25"/>
                    <a:pt x="25" y="23"/>
                  </a:cubicBezTo>
                  <a:cubicBezTo>
                    <a:pt x="30" y="20"/>
                    <a:pt x="34" y="14"/>
                    <a:pt x="38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>
              <a:off x="3960" y="1872"/>
              <a:ext cx="195" cy="453"/>
            </a:xfrm>
            <a:custGeom>
              <a:avLst/>
              <a:gdLst>
                <a:gd name="T0" fmla="*/ 82 w 84"/>
                <a:gd name="T1" fmla="*/ 85 h 195"/>
                <a:gd name="T2" fmla="*/ 69 w 84"/>
                <a:gd name="T3" fmla="*/ 98 h 195"/>
                <a:gd name="T4" fmla="*/ 67 w 84"/>
                <a:gd name="T5" fmla="*/ 104 h 195"/>
                <a:gd name="T6" fmla="*/ 72 w 84"/>
                <a:gd name="T7" fmla="*/ 118 h 195"/>
                <a:gd name="T8" fmla="*/ 73 w 84"/>
                <a:gd name="T9" fmla="*/ 124 h 195"/>
                <a:gd name="T10" fmla="*/ 70 w 84"/>
                <a:gd name="T11" fmla="*/ 136 h 195"/>
                <a:gd name="T12" fmla="*/ 62 w 84"/>
                <a:gd name="T13" fmla="*/ 141 h 195"/>
                <a:gd name="T14" fmla="*/ 63 w 84"/>
                <a:gd name="T15" fmla="*/ 156 h 195"/>
                <a:gd name="T16" fmla="*/ 59 w 84"/>
                <a:gd name="T17" fmla="*/ 166 h 195"/>
                <a:gd name="T18" fmla="*/ 53 w 84"/>
                <a:gd name="T19" fmla="*/ 180 h 195"/>
                <a:gd name="T20" fmla="*/ 55 w 84"/>
                <a:gd name="T21" fmla="*/ 191 h 195"/>
                <a:gd name="T22" fmla="*/ 23 w 84"/>
                <a:gd name="T23" fmla="*/ 193 h 195"/>
                <a:gd name="T24" fmla="*/ 9 w 84"/>
                <a:gd name="T25" fmla="*/ 186 h 195"/>
                <a:gd name="T26" fmla="*/ 3 w 84"/>
                <a:gd name="T27" fmla="*/ 164 h 195"/>
                <a:gd name="T28" fmla="*/ 6 w 84"/>
                <a:gd name="T29" fmla="*/ 160 h 195"/>
                <a:gd name="T30" fmla="*/ 9 w 84"/>
                <a:gd name="T31" fmla="*/ 150 h 195"/>
                <a:gd name="T32" fmla="*/ 4 w 84"/>
                <a:gd name="T33" fmla="*/ 143 h 195"/>
                <a:gd name="T34" fmla="*/ 1 w 84"/>
                <a:gd name="T35" fmla="*/ 136 h 195"/>
                <a:gd name="T36" fmla="*/ 8 w 84"/>
                <a:gd name="T37" fmla="*/ 128 h 195"/>
                <a:gd name="T38" fmla="*/ 28 w 84"/>
                <a:gd name="T39" fmla="*/ 114 h 195"/>
                <a:gd name="T40" fmla="*/ 28 w 84"/>
                <a:gd name="T41" fmla="*/ 112 h 195"/>
                <a:gd name="T42" fmla="*/ 33 w 84"/>
                <a:gd name="T43" fmla="*/ 86 h 195"/>
                <a:gd name="T44" fmla="*/ 38 w 84"/>
                <a:gd name="T45" fmla="*/ 79 h 195"/>
                <a:gd name="T46" fmla="*/ 41 w 84"/>
                <a:gd name="T47" fmla="*/ 68 h 195"/>
                <a:gd name="T48" fmla="*/ 40 w 84"/>
                <a:gd name="T49" fmla="*/ 55 h 195"/>
                <a:gd name="T50" fmla="*/ 40 w 84"/>
                <a:gd name="T51" fmla="*/ 50 h 195"/>
                <a:gd name="T52" fmla="*/ 40 w 84"/>
                <a:gd name="T53" fmla="*/ 31 h 195"/>
                <a:gd name="T54" fmla="*/ 49 w 84"/>
                <a:gd name="T55" fmla="*/ 17 h 195"/>
                <a:gd name="T56" fmla="*/ 56 w 84"/>
                <a:gd name="T57" fmla="*/ 4 h 195"/>
                <a:gd name="T58" fmla="*/ 60 w 84"/>
                <a:gd name="T59" fmla="*/ 0 h 195"/>
                <a:gd name="T60" fmla="*/ 63 w 84"/>
                <a:gd name="T61" fmla="*/ 17 h 195"/>
                <a:gd name="T62" fmla="*/ 62 w 84"/>
                <a:gd name="T63" fmla="*/ 22 h 195"/>
                <a:gd name="T64" fmla="*/ 58 w 84"/>
                <a:gd name="T65" fmla="*/ 27 h 195"/>
                <a:gd name="T66" fmla="*/ 64 w 84"/>
                <a:gd name="T67" fmla="*/ 40 h 195"/>
                <a:gd name="T68" fmla="*/ 68 w 84"/>
                <a:gd name="T69" fmla="*/ 44 h 195"/>
                <a:gd name="T70" fmla="*/ 80 w 84"/>
                <a:gd name="T71" fmla="*/ 65 h 195"/>
                <a:gd name="T72" fmla="*/ 82 w 84"/>
                <a:gd name="T73" fmla="*/ 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195">
                  <a:moveTo>
                    <a:pt x="82" y="85"/>
                  </a:moveTo>
                  <a:cubicBezTo>
                    <a:pt x="78" y="89"/>
                    <a:pt x="74" y="95"/>
                    <a:pt x="69" y="98"/>
                  </a:cubicBezTo>
                  <a:cubicBezTo>
                    <a:pt x="67" y="100"/>
                    <a:pt x="65" y="102"/>
                    <a:pt x="67" y="104"/>
                  </a:cubicBezTo>
                  <a:cubicBezTo>
                    <a:pt x="72" y="108"/>
                    <a:pt x="71" y="113"/>
                    <a:pt x="72" y="118"/>
                  </a:cubicBezTo>
                  <a:cubicBezTo>
                    <a:pt x="73" y="120"/>
                    <a:pt x="73" y="122"/>
                    <a:pt x="73" y="124"/>
                  </a:cubicBezTo>
                  <a:cubicBezTo>
                    <a:pt x="76" y="131"/>
                    <a:pt x="76" y="133"/>
                    <a:pt x="70" y="136"/>
                  </a:cubicBezTo>
                  <a:cubicBezTo>
                    <a:pt x="67" y="138"/>
                    <a:pt x="63" y="137"/>
                    <a:pt x="62" y="141"/>
                  </a:cubicBezTo>
                  <a:cubicBezTo>
                    <a:pt x="61" y="146"/>
                    <a:pt x="60" y="152"/>
                    <a:pt x="63" y="156"/>
                  </a:cubicBezTo>
                  <a:cubicBezTo>
                    <a:pt x="67" y="162"/>
                    <a:pt x="65" y="164"/>
                    <a:pt x="59" y="166"/>
                  </a:cubicBezTo>
                  <a:cubicBezTo>
                    <a:pt x="51" y="170"/>
                    <a:pt x="51" y="171"/>
                    <a:pt x="53" y="180"/>
                  </a:cubicBezTo>
                  <a:cubicBezTo>
                    <a:pt x="54" y="184"/>
                    <a:pt x="56" y="187"/>
                    <a:pt x="55" y="191"/>
                  </a:cubicBezTo>
                  <a:cubicBezTo>
                    <a:pt x="43" y="184"/>
                    <a:pt x="33" y="191"/>
                    <a:pt x="23" y="193"/>
                  </a:cubicBezTo>
                  <a:cubicBezTo>
                    <a:pt x="13" y="195"/>
                    <a:pt x="13" y="195"/>
                    <a:pt x="9" y="186"/>
                  </a:cubicBezTo>
                  <a:cubicBezTo>
                    <a:pt x="5" y="179"/>
                    <a:pt x="9" y="170"/>
                    <a:pt x="3" y="164"/>
                  </a:cubicBezTo>
                  <a:cubicBezTo>
                    <a:pt x="2" y="162"/>
                    <a:pt x="4" y="160"/>
                    <a:pt x="6" y="160"/>
                  </a:cubicBezTo>
                  <a:cubicBezTo>
                    <a:pt x="9" y="157"/>
                    <a:pt x="8" y="153"/>
                    <a:pt x="9" y="150"/>
                  </a:cubicBezTo>
                  <a:cubicBezTo>
                    <a:pt x="11" y="146"/>
                    <a:pt x="6" y="145"/>
                    <a:pt x="4" y="143"/>
                  </a:cubicBezTo>
                  <a:cubicBezTo>
                    <a:pt x="1" y="141"/>
                    <a:pt x="0" y="139"/>
                    <a:pt x="1" y="136"/>
                  </a:cubicBezTo>
                  <a:cubicBezTo>
                    <a:pt x="3" y="133"/>
                    <a:pt x="3" y="127"/>
                    <a:pt x="8" y="128"/>
                  </a:cubicBezTo>
                  <a:cubicBezTo>
                    <a:pt x="19" y="130"/>
                    <a:pt x="20" y="118"/>
                    <a:pt x="28" y="114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4" y="102"/>
                    <a:pt x="32" y="95"/>
                    <a:pt x="33" y="86"/>
                  </a:cubicBezTo>
                  <a:cubicBezTo>
                    <a:pt x="33" y="82"/>
                    <a:pt x="36" y="81"/>
                    <a:pt x="38" y="79"/>
                  </a:cubicBezTo>
                  <a:cubicBezTo>
                    <a:pt x="43" y="76"/>
                    <a:pt x="44" y="73"/>
                    <a:pt x="41" y="68"/>
                  </a:cubicBezTo>
                  <a:cubicBezTo>
                    <a:pt x="39" y="64"/>
                    <a:pt x="38" y="60"/>
                    <a:pt x="40" y="55"/>
                  </a:cubicBezTo>
                  <a:cubicBezTo>
                    <a:pt x="41" y="53"/>
                    <a:pt x="41" y="51"/>
                    <a:pt x="40" y="50"/>
                  </a:cubicBezTo>
                  <a:cubicBezTo>
                    <a:pt x="36" y="43"/>
                    <a:pt x="41" y="38"/>
                    <a:pt x="40" y="31"/>
                  </a:cubicBezTo>
                  <a:cubicBezTo>
                    <a:pt x="40" y="25"/>
                    <a:pt x="46" y="22"/>
                    <a:pt x="49" y="17"/>
                  </a:cubicBezTo>
                  <a:cubicBezTo>
                    <a:pt x="52" y="13"/>
                    <a:pt x="54" y="9"/>
                    <a:pt x="56" y="4"/>
                  </a:cubicBezTo>
                  <a:cubicBezTo>
                    <a:pt x="56" y="2"/>
                    <a:pt x="57" y="0"/>
                    <a:pt x="60" y="0"/>
                  </a:cubicBezTo>
                  <a:cubicBezTo>
                    <a:pt x="60" y="6"/>
                    <a:pt x="58" y="12"/>
                    <a:pt x="63" y="17"/>
                  </a:cubicBezTo>
                  <a:cubicBezTo>
                    <a:pt x="64" y="19"/>
                    <a:pt x="63" y="21"/>
                    <a:pt x="62" y="22"/>
                  </a:cubicBezTo>
                  <a:cubicBezTo>
                    <a:pt x="60" y="24"/>
                    <a:pt x="59" y="25"/>
                    <a:pt x="58" y="27"/>
                  </a:cubicBezTo>
                  <a:cubicBezTo>
                    <a:pt x="52" y="37"/>
                    <a:pt x="52" y="37"/>
                    <a:pt x="64" y="40"/>
                  </a:cubicBezTo>
                  <a:cubicBezTo>
                    <a:pt x="66" y="41"/>
                    <a:pt x="68" y="42"/>
                    <a:pt x="68" y="44"/>
                  </a:cubicBezTo>
                  <a:cubicBezTo>
                    <a:pt x="70" y="53"/>
                    <a:pt x="75" y="59"/>
                    <a:pt x="80" y="65"/>
                  </a:cubicBezTo>
                  <a:cubicBezTo>
                    <a:pt x="84" y="71"/>
                    <a:pt x="81" y="78"/>
                    <a:pt x="82" y="8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>
              <a:off x="4470" y="2577"/>
              <a:ext cx="55" cy="74"/>
            </a:xfrm>
            <a:custGeom>
              <a:avLst/>
              <a:gdLst>
                <a:gd name="T0" fmla="*/ 9 w 24"/>
                <a:gd name="T1" fmla="*/ 0 h 32"/>
                <a:gd name="T2" fmla="*/ 1 w 24"/>
                <a:gd name="T3" fmla="*/ 10 h 32"/>
                <a:gd name="T4" fmla="*/ 20 w 24"/>
                <a:gd name="T5" fmla="*/ 32 h 32"/>
                <a:gd name="T6" fmla="*/ 20 w 24"/>
                <a:gd name="T7" fmla="*/ 22 h 32"/>
                <a:gd name="T8" fmla="*/ 16 w 24"/>
                <a:gd name="T9" fmla="*/ 2 h 32"/>
                <a:gd name="T10" fmla="*/ 9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9" y="0"/>
                  </a:moveTo>
                  <a:cubicBezTo>
                    <a:pt x="3" y="1"/>
                    <a:pt x="1" y="5"/>
                    <a:pt x="1" y="10"/>
                  </a:cubicBezTo>
                  <a:cubicBezTo>
                    <a:pt x="0" y="19"/>
                    <a:pt x="8" y="29"/>
                    <a:pt x="20" y="32"/>
                  </a:cubicBezTo>
                  <a:cubicBezTo>
                    <a:pt x="20" y="28"/>
                    <a:pt x="19" y="25"/>
                    <a:pt x="20" y="22"/>
                  </a:cubicBezTo>
                  <a:cubicBezTo>
                    <a:pt x="24" y="14"/>
                    <a:pt x="20" y="8"/>
                    <a:pt x="16" y="2"/>
                  </a:cubicBezTo>
                  <a:cubicBezTo>
                    <a:pt x="14" y="0"/>
                    <a:pt x="12" y="0"/>
                    <a:pt x="9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3" name="Oval 79"/>
            <p:cNvSpPr>
              <a:spLocks noChangeArrowheads="1"/>
            </p:cNvSpPr>
            <p:nvPr/>
          </p:nvSpPr>
          <p:spPr bwMode="auto">
            <a:xfrm>
              <a:off x="4655" y="2471"/>
              <a:ext cx="1" cy="1"/>
            </a:xfrm>
            <a:prstGeom prst="ellipse">
              <a:avLst/>
            </a:pr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4" name="Freeform 80"/>
            <p:cNvSpPr>
              <a:spLocks noEditPoints="1"/>
            </p:cNvSpPr>
            <p:nvPr/>
          </p:nvSpPr>
          <p:spPr bwMode="auto">
            <a:xfrm>
              <a:off x="4319" y="2195"/>
              <a:ext cx="394" cy="489"/>
            </a:xfrm>
            <a:custGeom>
              <a:avLst/>
              <a:gdLst>
                <a:gd name="T0" fmla="*/ 161 w 170"/>
                <a:gd name="T1" fmla="*/ 150 h 211"/>
                <a:gd name="T2" fmla="*/ 167 w 170"/>
                <a:gd name="T3" fmla="*/ 151 h 211"/>
                <a:gd name="T4" fmla="*/ 169 w 170"/>
                <a:gd name="T5" fmla="*/ 142 h 211"/>
                <a:gd name="T6" fmla="*/ 168 w 170"/>
                <a:gd name="T7" fmla="*/ 130 h 211"/>
                <a:gd name="T8" fmla="*/ 162 w 170"/>
                <a:gd name="T9" fmla="*/ 122 h 211"/>
                <a:gd name="T10" fmla="*/ 144 w 170"/>
                <a:gd name="T11" fmla="*/ 126 h 211"/>
                <a:gd name="T12" fmla="*/ 138 w 170"/>
                <a:gd name="T13" fmla="*/ 154 h 211"/>
                <a:gd name="T14" fmla="*/ 139 w 170"/>
                <a:gd name="T15" fmla="*/ 120 h 211"/>
                <a:gd name="T16" fmla="*/ 146 w 170"/>
                <a:gd name="T17" fmla="*/ 112 h 211"/>
                <a:gd name="T18" fmla="*/ 144 w 170"/>
                <a:gd name="T19" fmla="*/ 99 h 211"/>
                <a:gd name="T20" fmla="*/ 136 w 170"/>
                <a:gd name="T21" fmla="*/ 96 h 211"/>
                <a:gd name="T22" fmla="*/ 129 w 170"/>
                <a:gd name="T23" fmla="*/ 96 h 211"/>
                <a:gd name="T24" fmla="*/ 126 w 170"/>
                <a:gd name="T25" fmla="*/ 84 h 211"/>
                <a:gd name="T26" fmla="*/ 125 w 170"/>
                <a:gd name="T27" fmla="*/ 82 h 211"/>
                <a:gd name="T28" fmla="*/ 112 w 170"/>
                <a:gd name="T29" fmla="*/ 70 h 211"/>
                <a:gd name="T30" fmla="*/ 104 w 170"/>
                <a:gd name="T31" fmla="*/ 68 h 211"/>
                <a:gd name="T32" fmla="*/ 96 w 170"/>
                <a:gd name="T33" fmla="*/ 60 h 211"/>
                <a:gd name="T34" fmla="*/ 103 w 170"/>
                <a:gd name="T35" fmla="*/ 40 h 211"/>
                <a:gd name="T36" fmla="*/ 104 w 170"/>
                <a:gd name="T37" fmla="*/ 29 h 211"/>
                <a:gd name="T38" fmla="*/ 82 w 170"/>
                <a:gd name="T39" fmla="*/ 13 h 211"/>
                <a:gd name="T40" fmla="*/ 46 w 170"/>
                <a:gd name="T41" fmla="*/ 13 h 211"/>
                <a:gd name="T42" fmla="*/ 31 w 170"/>
                <a:gd name="T43" fmla="*/ 4 h 211"/>
                <a:gd name="T44" fmla="*/ 8 w 170"/>
                <a:gd name="T45" fmla="*/ 5 h 211"/>
                <a:gd name="T46" fmla="*/ 12 w 170"/>
                <a:gd name="T47" fmla="*/ 29 h 211"/>
                <a:gd name="T48" fmla="*/ 9 w 170"/>
                <a:gd name="T49" fmla="*/ 35 h 211"/>
                <a:gd name="T50" fmla="*/ 1 w 170"/>
                <a:gd name="T51" fmla="*/ 45 h 211"/>
                <a:gd name="T52" fmla="*/ 15 w 170"/>
                <a:gd name="T53" fmla="*/ 70 h 211"/>
                <a:gd name="T54" fmla="*/ 25 w 170"/>
                <a:gd name="T55" fmla="*/ 78 h 211"/>
                <a:gd name="T56" fmla="*/ 33 w 170"/>
                <a:gd name="T57" fmla="*/ 88 h 211"/>
                <a:gd name="T58" fmla="*/ 52 w 170"/>
                <a:gd name="T59" fmla="*/ 101 h 211"/>
                <a:gd name="T60" fmla="*/ 51 w 170"/>
                <a:gd name="T61" fmla="*/ 104 h 211"/>
                <a:gd name="T62" fmla="*/ 46 w 170"/>
                <a:gd name="T63" fmla="*/ 119 h 211"/>
                <a:gd name="T64" fmla="*/ 48 w 170"/>
                <a:gd name="T65" fmla="*/ 144 h 211"/>
                <a:gd name="T66" fmla="*/ 75 w 170"/>
                <a:gd name="T67" fmla="*/ 153 h 211"/>
                <a:gd name="T68" fmla="*/ 87 w 170"/>
                <a:gd name="T69" fmla="*/ 144 h 211"/>
                <a:gd name="T70" fmla="*/ 84 w 170"/>
                <a:gd name="T71" fmla="*/ 135 h 211"/>
                <a:gd name="T72" fmla="*/ 94 w 170"/>
                <a:gd name="T73" fmla="*/ 126 h 211"/>
                <a:gd name="T74" fmla="*/ 112 w 170"/>
                <a:gd name="T75" fmla="*/ 121 h 211"/>
                <a:gd name="T76" fmla="*/ 128 w 170"/>
                <a:gd name="T77" fmla="*/ 124 h 211"/>
                <a:gd name="T78" fmla="*/ 119 w 170"/>
                <a:gd name="T79" fmla="*/ 138 h 211"/>
                <a:gd name="T80" fmla="*/ 105 w 170"/>
                <a:gd name="T81" fmla="*/ 157 h 211"/>
                <a:gd name="T82" fmla="*/ 106 w 170"/>
                <a:gd name="T83" fmla="*/ 167 h 211"/>
                <a:gd name="T84" fmla="*/ 103 w 170"/>
                <a:gd name="T85" fmla="*/ 173 h 211"/>
                <a:gd name="T86" fmla="*/ 100 w 170"/>
                <a:gd name="T87" fmla="*/ 182 h 211"/>
                <a:gd name="T88" fmla="*/ 114 w 170"/>
                <a:gd name="T89" fmla="*/ 190 h 211"/>
                <a:gd name="T90" fmla="*/ 123 w 170"/>
                <a:gd name="T91" fmla="*/ 189 h 211"/>
                <a:gd name="T92" fmla="*/ 130 w 170"/>
                <a:gd name="T93" fmla="*/ 211 h 211"/>
                <a:gd name="T94" fmla="*/ 140 w 170"/>
                <a:gd name="T95" fmla="*/ 209 h 211"/>
                <a:gd name="T96" fmla="*/ 142 w 170"/>
                <a:gd name="T97" fmla="*/ 195 h 211"/>
                <a:gd name="T98" fmla="*/ 150 w 170"/>
                <a:gd name="T99" fmla="*/ 191 h 211"/>
                <a:gd name="T100" fmla="*/ 167 w 170"/>
                <a:gd name="T101" fmla="*/ 186 h 211"/>
                <a:gd name="T102" fmla="*/ 159 w 170"/>
                <a:gd name="T103" fmla="*/ 171 h 211"/>
                <a:gd name="T104" fmla="*/ 152 w 170"/>
                <a:gd name="T105" fmla="*/ 166 h 211"/>
                <a:gd name="T106" fmla="*/ 154 w 170"/>
                <a:gd name="T107" fmla="*/ 157 h 211"/>
                <a:gd name="T108" fmla="*/ 128 w 170"/>
                <a:gd name="T109" fmla="*/ 179 h 211"/>
                <a:gd name="T110" fmla="*/ 134 w 170"/>
                <a:gd name="T111" fmla="*/ 16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0" h="211">
                  <a:moveTo>
                    <a:pt x="154" y="157"/>
                  </a:moveTo>
                  <a:cubicBezTo>
                    <a:pt x="154" y="152"/>
                    <a:pt x="156" y="150"/>
                    <a:pt x="161" y="150"/>
                  </a:cubicBezTo>
                  <a:cubicBezTo>
                    <a:pt x="161" y="148"/>
                    <a:pt x="162" y="147"/>
                    <a:pt x="163" y="147"/>
                  </a:cubicBezTo>
                  <a:cubicBezTo>
                    <a:pt x="166" y="147"/>
                    <a:pt x="166" y="149"/>
                    <a:pt x="167" y="151"/>
                  </a:cubicBezTo>
                  <a:cubicBezTo>
                    <a:pt x="169" y="151"/>
                    <a:pt x="170" y="150"/>
                    <a:pt x="169" y="148"/>
                  </a:cubicBezTo>
                  <a:cubicBezTo>
                    <a:pt x="168" y="146"/>
                    <a:pt x="168" y="144"/>
                    <a:pt x="169" y="142"/>
                  </a:cubicBezTo>
                  <a:cubicBezTo>
                    <a:pt x="169" y="140"/>
                    <a:pt x="168" y="138"/>
                    <a:pt x="168" y="137"/>
                  </a:cubicBezTo>
                  <a:cubicBezTo>
                    <a:pt x="168" y="135"/>
                    <a:pt x="168" y="132"/>
                    <a:pt x="168" y="130"/>
                  </a:cubicBezTo>
                  <a:cubicBezTo>
                    <a:pt x="167" y="130"/>
                    <a:pt x="166" y="129"/>
                    <a:pt x="166" y="128"/>
                  </a:cubicBezTo>
                  <a:cubicBezTo>
                    <a:pt x="165" y="126"/>
                    <a:pt x="163" y="124"/>
                    <a:pt x="162" y="122"/>
                  </a:cubicBezTo>
                  <a:cubicBezTo>
                    <a:pt x="158" y="115"/>
                    <a:pt x="151" y="119"/>
                    <a:pt x="145" y="119"/>
                  </a:cubicBezTo>
                  <a:cubicBezTo>
                    <a:pt x="147" y="122"/>
                    <a:pt x="145" y="124"/>
                    <a:pt x="144" y="126"/>
                  </a:cubicBezTo>
                  <a:cubicBezTo>
                    <a:pt x="142" y="131"/>
                    <a:pt x="140" y="135"/>
                    <a:pt x="141" y="140"/>
                  </a:cubicBezTo>
                  <a:cubicBezTo>
                    <a:pt x="142" y="146"/>
                    <a:pt x="139" y="149"/>
                    <a:pt x="138" y="154"/>
                  </a:cubicBezTo>
                  <a:cubicBezTo>
                    <a:pt x="134" y="153"/>
                    <a:pt x="134" y="151"/>
                    <a:pt x="134" y="148"/>
                  </a:cubicBezTo>
                  <a:cubicBezTo>
                    <a:pt x="135" y="138"/>
                    <a:pt x="129" y="128"/>
                    <a:pt x="139" y="120"/>
                  </a:cubicBezTo>
                  <a:cubicBezTo>
                    <a:pt x="141" y="119"/>
                    <a:pt x="143" y="119"/>
                    <a:pt x="145" y="119"/>
                  </a:cubicBezTo>
                  <a:cubicBezTo>
                    <a:pt x="146" y="117"/>
                    <a:pt x="146" y="114"/>
                    <a:pt x="146" y="112"/>
                  </a:cubicBezTo>
                  <a:cubicBezTo>
                    <a:pt x="146" y="111"/>
                    <a:pt x="146" y="109"/>
                    <a:pt x="146" y="108"/>
                  </a:cubicBezTo>
                  <a:cubicBezTo>
                    <a:pt x="145" y="105"/>
                    <a:pt x="145" y="102"/>
                    <a:pt x="144" y="99"/>
                  </a:cubicBezTo>
                  <a:cubicBezTo>
                    <a:pt x="143" y="95"/>
                    <a:pt x="141" y="93"/>
                    <a:pt x="136" y="94"/>
                  </a:cubicBezTo>
                  <a:cubicBezTo>
                    <a:pt x="136" y="95"/>
                    <a:pt x="136" y="96"/>
                    <a:pt x="136" y="96"/>
                  </a:cubicBezTo>
                  <a:cubicBezTo>
                    <a:pt x="138" y="97"/>
                    <a:pt x="139" y="99"/>
                    <a:pt x="137" y="99"/>
                  </a:cubicBezTo>
                  <a:cubicBezTo>
                    <a:pt x="134" y="101"/>
                    <a:pt x="130" y="100"/>
                    <a:pt x="129" y="96"/>
                  </a:cubicBezTo>
                  <a:cubicBezTo>
                    <a:pt x="128" y="92"/>
                    <a:pt x="125" y="88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7" y="83"/>
                    <a:pt x="127" y="82"/>
                  </a:cubicBezTo>
                  <a:cubicBezTo>
                    <a:pt x="126" y="81"/>
                    <a:pt x="125" y="82"/>
                    <a:pt x="125" y="82"/>
                  </a:cubicBezTo>
                  <a:cubicBezTo>
                    <a:pt x="122" y="82"/>
                    <a:pt x="118" y="83"/>
                    <a:pt x="119" y="78"/>
                  </a:cubicBezTo>
                  <a:cubicBezTo>
                    <a:pt x="116" y="76"/>
                    <a:pt x="114" y="73"/>
                    <a:pt x="112" y="70"/>
                  </a:cubicBezTo>
                  <a:cubicBezTo>
                    <a:pt x="110" y="71"/>
                    <a:pt x="108" y="71"/>
                    <a:pt x="106" y="69"/>
                  </a:cubicBezTo>
                  <a:cubicBezTo>
                    <a:pt x="105" y="69"/>
                    <a:pt x="105" y="68"/>
                    <a:pt x="104" y="68"/>
                  </a:cubicBezTo>
                  <a:cubicBezTo>
                    <a:pt x="103" y="67"/>
                    <a:pt x="102" y="67"/>
                    <a:pt x="101" y="66"/>
                  </a:cubicBezTo>
                  <a:cubicBezTo>
                    <a:pt x="99" y="64"/>
                    <a:pt x="95" y="63"/>
                    <a:pt x="96" y="60"/>
                  </a:cubicBezTo>
                  <a:cubicBezTo>
                    <a:pt x="98" y="57"/>
                    <a:pt x="101" y="59"/>
                    <a:pt x="104" y="57"/>
                  </a:cubicBezTo>
                  <a:cubicBezTo>
                    <a:pt x="101" y="52"/>
                    <a:pt x="102" y="46"/>
                    <a:pt x="103" y="40"/>
                  </a:cubicBezTo>
                  <a:cubicBezTo>
                    <a:pt x="103" y="39"/>
                    <a:pt x="104" y="37"/>
                    <a:pt x="104" y="35"/>
                  </a:cubicBezTo>
                  <a:cubicBezTo>
                    <a:pt x="104" y="33"/>
                    <a:pt x="106" y="29"/>
                    <a:pt x="104" y="29"/>
                  </a:cubicBezTo>
                  <a:cubicBezTo>
                    <a:pt x="96" y="27"/>
                    <a:pt x="95" y="18"/>
                    <a:pt x="88" y="16"/>
                  </a:cubicBezTo>
                  <a:cubicBezTo>
                    <a:pt x="86" y="15"/>
                    <a:pt x="84" y="13"/>
                    <a:pt x="82" y="13"/>
                  </a:cubicBezTo>
                  <a:cubicBezTo>
                    <a:pt x="73" y="17"/>
                    <a:pt x="66" y="11"/>
                    <a:pt x="58" y="9"/>
                  </a:cubicBezTo>
                  <a:cubicBezTo>
                    <a:pt x="53" y="9"/>
                    <a:pt x="49" y="10"/>
                    <a:pt x="46" y="13"/>
                  </a:cubicBezTo>
                  <a:cubicBezTo>
                    <a:pt x="39" y="18"/>
                    <a:pt x="37" y="18"/>
                    <a:pt x="35" y="9"/>
                  </a:cubicBezTo>
                  <a:cubicBezTo>
                    <a:pt x="34" y="7"/>
                    <a:pt x="34" y="3"/>
                    <a:pt x="31" y="4"/>
                  </a:cubicBezTo>
                  <a:cubicBezTo>
                    <a:pt x="24" y="6"/>
                    <a:pt x="18" y="0"/>
                    <a:pt x="11" y="1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16" y="11"/>
                    <a:pt x="17" y="12"/>
                    <a:pt x="13" y="22"/>
                  </a:cubicBezTo>
                  <a:cubicBezTo>
                    <a:pt x="13" y="24"/>
                    <a:pt x="12" y="27"/>
                    <a:pt x="12" y="29"/>
                  </a:cubicBezTo>
                  <a:cubicBezTo>
                    <a:pt x="13" y="31"/>
                    <a:pt x="12" y="33"/>
                    <a:pt x="10" y="34"/>
                  </a:cubicBezTo>
                  <a:cubicBezTo>
                    <a:pt x="9" y="34"/>
                    <a:pt x="9" y="34"/>
                    <a:pt x="9" y="35"/>
                  </a:cubicBezTo>
                  <a:cubicBezTo>
                    <a:pt x="7" y="37"/>
                    <a:pt x="7" y="41"/>
                    <a:pt x="3" y="42"/>
                  </a:cubicBezTo>
                  <a:cubicBezTo>
                    <a:pt x="3" y="43"/>
                    <a:pt x="2" y="44"/>
                    <a:pt x="1" y="45"/>
                  </a:cubicBezTo>
                  <a:cubicBezTo>
                    <a:pt x="0" y="49"/>
                    <a:pt x="1" y="53"/>
                    <a:pt x="1" y="57"/>
                  </a:cubicBezTo>
                  <a:cubicBezTo>
                    <a:pt x="3" y="63"/>
                    <a:pt x="9" y="66"/>
                    <a:pt x="15" y="70"/>
                  </a:cubicBezTo>
                  <a:cubicBezTo>
                    <a:pt x="16" y="70"/>
                    <a:pt x="17" y="71"/>
                    <a:pt x="17" y="72"/>
                  </a:cubicBezTo>
                  <a:cubicBezTo>
                    <a:pt x="19" y="75"/>
                    <a:pt x="21" y="78"/>
                    <a:pt x="25" y="78"/>
                  </a:cubicBezTo>
                  <a:cubicBezTo>
                    <a:pt x="27" y="78"/>
                    <a:pt x="28" y="80"/>
                    <a:pt x="29" y="82"/>
                  </a:cubicBezTo>
                  <a:cubicBezTo>
                    <a:pt x="30" y="84"/>
                    <a:pt x="31" y="86"/>
                    <a:pt x="33" y="88"/>
                  </a:cubicBezTo>
                  <a:cubicBezTo>
                    <a:pt x="38" y="91"/>
                    <a:pt x="46" y="88"/>
                    <a:pt x="51" y="94"/>
                  </a:cubicBezTo>
                  <a:cubicBezTo>
                    <a:pt x="51" y="96"/>
                    <a:pt x="52" y="99"/>
                    <a:pt x="52" y="101"/>
                  </a:cubicBezTo>
                  <a:cubicBezTo>
                    <a:pt x="53" y="102"/>
                    <a:pt x="53" y="103"/>
                    <a:pt x="51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7"/>
                    <a:pt x="49" y="109"/>
                    <a:pt x="46" y="110"/>
                  </a:cubicBezTo>
                  <a:cubicBezTo>
                    <a:pt x="46" y="113"/>
                    <a:pt x="46" y="116"/>
                    <a:pt x="46" y="119"/>
                  </a:cubicBezTo>
                  <a:cubicBezTo>
                    <a:pt x="46" y="123"/>
                    <a:pt x="45" y="128"/>
                    <a:pt x="42" y="132"/>
                  </a:cubicBezTo>
                  <a:cubicBezTo>
                    <a:pt x="41" y="138"/>
                    <a:pt x="43" y="142"/>
                    <a:pt x="48" y="144"/>
                  </a:cubicBezTo>
                  <a:cubicBezTo>
                    <a:pt x="52" y="144"/>
                    <a:pt x="55" y="145"/>
                    <a:pt x="57" y="149"/>
                  </a:cubicBezTo>
                  <a:cubicBezTo>
                    <a:pt x="63" y="151"/>
                    <a:pt x="69" y="151"/>
                    <a:pt x="75" y="153"/>
                  </a:cubicBezTo>
                  <a:cubicBezTo>
                    <a:pt x="82" y="155"/>
                    <a:pt x="85" y="153"/>
                    <a:pt x="89" y="146"/>
                  </a:cubicBezTo>
                  <a:cubicBezTo>
                    <a:pt x="88" y="146"/>
                    <a:pt x="87" y="145"/>
                    <a:pt x="87" y="144"/>
                  </a:cubicBezTo>
                  <a:cubicBezTo>
                    <a:pt x="86" y="144"/>
                    <a:pt x="86" y="143"/>
                    <a:pt x="85" y="144"/>
                  </a:cubicBezTo>
                  <a:cubicBezTo>
                    <a:pt x="81" y="141"/>
                    <a:pt x="82" y="138"/>
                    <a:pt x="84" y="135"/>
                  </a:cubicBezTo>
                  <a:cubicBezTo>
                    <a:pt x="86" y="132"/>
                    <a:pt x="88" y="129"/>
                    <a:pt x="91" y="128"/>
                  </a:cubicBezTo>
                  <a:cubicBezTo>
                    <a:pt x="92" y="126"/>
                    <a:pt x="93" y="126"/>
                    <a:pt x="94" y="126"/>
                  </a:cubicBezTo>
                  <a:cubicBezTo>
                    <a:pt x="95" y="125"/>
                    <a:pt x="97" y="124"/>
                    <a:pt x="98" y="124"/>
                  </a:cubicBezTo>
                  <a:cubicBezTo>
                    <a:pt x="102" y="121"/>
                    <a:pt x="107" y="119"/>
                    <a:pt x="112" y="121"/>
                  </a:cubicBezTo>
                  <a:cubicBezTo>
                    <a:pt x="114" y="121"/>
                    <a:pt x="116" y="122"/>
                    <a:pt x="118" y="121"/>
                  </a:cubicBezTo>
                  <a:cubicBezTo>
                    <a:pt x="123" y="119"/>
                    <a:pt x="126" y="119"/>
                    <a:pt x="128" y="124"/>
                  </a:cubicBezTo>
                  <a:cubicBezTo>
                    <a:pt x="130" y="129"/>
                    <a:pt x="128" y="132"/>
                    <a:pt x="124" y="134"/>
                  </a:cubicBezTo>
                  <a:cubicBezTo>
                    <a:pt x="122" y="135"/>
                    <a:pt x="120" y="137"/>
                    <a:pt x="119" y="138"/>
                  </a:cubicBezTo>
                  <a:cubicBezTo>
                    <a:pt x="118" y="140"/>
                    <a:pt x="117" y="141"/>
                    <a:pt x="116" y="141"/>
                  </a:cubicBezTo>
                  <a:cubicBezTo>
                    <a:pt x="107" y="143"/>
                    <a:pt x="104" y="148"/>
                    <a:pt x="105" y="157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11" y="161"/>
                    <a:pt x="111" y="162"/>
                    <a:pt x="106" y="167"/>
                  </a:cubicBezTo>
                  <a:cubicBezTo>
                    <a:pt x="105" y="167"/>
                    <a:pt x="105" y="167"/>
                    <a:pt x="105" y="168"/>
                  </a:cubicBezTo>
                  <a:cubicBezTo>
                    <a:pt x="105" y="170"/>
                    <a:pt x="105" y="172"/>
                    <a:pt x="103" y="173"/>
                  </a:cubicBezTo>
                  <a:cubicBezTo>
                    <a:pt x="103" y="174"/>
                    <a:pt x="102" y="175"/>
                    <a:pt x="102" y="177"/>
                  </a:cubicBezTo>
                  <a:cubicBezTo>
                    <a:pt x="103" y="179"/>
                    <a:pt x="102" y="181"/>
                    <a:pt x="100" y="182"/>
                  </a:cubicBezTo>
                  <a:cubicBezTo>
                    <a:pt x="100" y="186"/>
                    <a:pt x="99" y="190"/>
                    <a:pt x="105" y="190"/>
                  </a:cubicBezTo>
                  <a:cubicBezTo>
                    <a:pt x="108" y="189"/>
                    <a:pt x="111" y="190"/>
                    <a:pt x="114" y="190"/>
                  </a:cubicBezTo>
                  <a:cubicBezTo>
                    <a:pt x="117" y="186"/>
                    <a:pt x="117" y="185"/>
                    <a:pt x="121" y="188"/>
                  </a:cubicBezTo>
                  <a:cubicBezTo>
                    <a:pt x="122" y="189"/>
                    <a:pt x="122" y="189"/>
                    <a:pt x="123" y="189"/>
                  </a:cubicBezTo>
                  <a:cubicBezTo>
                    <a:pt x="127" y="187"/>
                    <a:pt x="128" y="190"/>
                    <a:pt x="126" y="192"/>
                  </a:cubicBezTo>
                  <a:cubicBezTo>
                    <a:pt x="120" y="200"/>
                    <a:pt x="124" y="205"/>
                    <a:pt x="130" y="211"/>
                  </a:cubicBezTo>
                  <a:cubicBezTo>
                    <a:pt x="131" y="211"/>
                    <a:pt x="133" y="210"/>
                    <a:pt x="134" y="210"/>
                  </a:cubicBezTo>
                  <a:cubicBezTo>
                    <a:pt x="136" y="209"/>
                    <a:pt x="138" y="209"/>
                    <a:pt x="140" y="209"/>
                  </a:cubicBezTo>
                  <a:cubicBezTo>
                    <a:pt x="142" y="206"/>
                    <a:pt x="146" y="204"/>
                    <a:pt x="146" y="200"/>
                  </a:cubicBezTo>
                  <a:cubicBezTo>
                    <a:pt x="144" y="199"/>
                    <a:pt x="141" y="198"/>
                    <a:pt x="142" y="195"/>
                  </a:cubicBezTo>
                  <a:cubicBezTo>
                    <a:pt x="142" y="193"/>
                    <a:pt x="144" y="193"/>
                    <a:pt x="146" y="193"/>
                  </a:cubicBezTo>
                  <a:cubicBezTo>
                    <a:pt x="147" y="192"/>
                    <a:pt x="149" y="192"/>
                    <a:pt x="150" y="191"/>
                  </a:cubicBezTo>
                  <a:cubicBezTo>
                    <a:pt x="151" y="190"/>
                    <a:pt x="151" y="190"/>
                    <a:pt x="152" y="191"/>
                  </a:cubicBezTo>
                  <a:cubicBezTo>
                    <a:pt x="158" y="194"/>
                    <a:pt x="163" y="191"/>
                    <a:pt x="167" y="186"/>
                  </a:cubicBezTo>
                  <a:cubicBezTo>
                    <a:pt x="170" y="183"/>
                    <a:pt x="170" y="181"/>
                    <a:pt x="167" y="178"/>
                  </a:cubicBezTo>
                  <a:cubicBezTo>
                    <a:pt x="164" y="176"/>
                    <a:pt x="161" y="174"/>
                    <a:pt x="159" y="171"/>
                  </a:cubicBezTo>
                  <a:cubicBezTo>
                    <a:pt x="157" y="171"/>
                    <a:pt x="155" y="171"/>
                    <a:pt x="153" y="171"/>
                  </a:cubicBezTo>
                  <a:cubicBezTo>
                    <a:pt x="150" y="170"/>
                    <a:pt x="150" y="168"/>
                    <a:pt x="152" y="166"/>
                  </a:cubicBezTo>
                  <a:cubicBezTo>
                    <a:pt x="152" y="165"/>
                    <a:pt x="152" y="163"/>
                    <a:pt x="152" y="162"/>
                  </a:cubicBezTo>
                  <a:cubicBezTo>
                    <a:pt x="149" y="159"/>
                    <a:pt x="151" y="158"/>
                    <a:pt x="154" y="157"/>
                  </a:cubicBezTo>
                  <a:close/>
                  <a:moveTo>
                    <a:pt x="134" y="176"/>
                  </a:moveTo>
                  <a:cubicBezTo>
                    <a:pt x="133" y="179"/>
                    <a:pt x="131" y="180"/>
                    <a:pt x="128" y="179"/>
                  </a:cubicBezTo>
                  <a:cubicBezTo>
                    <a:pt x="125" y="179"/>
                    <a:pt x="125" y="176"/>
                    <a:pt x="125" y="174"/>
                  </a:cubicBezTo>
                  <a:cubicBezTo>
                    <a:pt x="124" y="167"/>
                    <a:pt x="129" y="164"/>
                    <a:pt x="134" y="160"/>
                  </a:cubicBezTo>
                  <a:cubicBezTo>
                    <a:pt x="136" y="166"/>
                    <a:pt x="136" y="171"/>
                    <a:pt x="134" y="17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>
              <a:off x="4662" y="2394"/>
              <a:ext cx="58" cy="56"/>
            </a:xfrm>
            <a:custGeom>
              <a:avLst/>
              <a:gdLst>
                <a:gd name="T0" fmla="*/ 22 w 25"/>
                <a:gd name="T1" fmla="*/ 5 h 24"/>
                <a:gd name="T2" fmla="*/ 7 w 25"/>
                <a:gd name="T3" fmla="*/ 1 h 24"/>
                <a:gd name="T4" fmla="*/ 0 w 25"/>
                <a:gd name="T5" fmla="*/ 7 h 24"/>
                <a:gd name="T6" fmla="*/ 7 w 25"/>
                <a:gd name="T7" fmla="*/ 20 h 24"/>
                <a:gd name="T8" fmla="*/ 16 w 25"/>
                <a:gd name="T9" fmla="*/ 21 h 24"/>
                <a:gd name="T10" fmla="*/ 25 w 25"/>
                <a:gd name="T11" fmla="*/ 10 h 24"/>
                <a:gd name="T12" fmla="*/ 22 w 2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22" y="5"/>
                  </a:moveTo>
                  <a:cubicBezTo>
                    <a:pt x="18" y="2"/>
                    <a:pt x="12" y="3"/>
                    <a:pt x="7" y="1"/>
                  </a:cubicBezTo>
                  <a:cubicBezTo>
                    <a:pt x="4" y="0"/>
                    <a:pt x="2" y="5"/>
                    <a:pt x="0" y="7"/>
                  </a:cubicBezTo>
                  <a:cubicBezTo>
                    <a:pt x="0" y="13"/>
                    <a:pt x="4" y="16"/>
                    <a:pt x="7" y="20"/>
                  </a:cubicBezTo>
                  <a:cubicBezTo>
                    <a:pt x="10" y="21"/>
                    <a:pt x="13" y="24"/>
                    <a:pt x="16" y="21"/>
                  </a:cubicBezTo>
                  <a:cubicBezTo>
                    <a:pt x="19" y="18"/>
                    <a:pt x="23" y="14"/>
                    <a:pt x="25" y="10"/>
                  </a:cubicBezTo>
                  <a:cubicBezTo>
                    <a:pt x="25" y="8"/>
                    <a:pt x="24" y="6"/>
                    <a:pt x="22" y="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auto">
            <a:xfrm>
              <a:off x="4574" y="2306"/>
              <a:ext cx="9" cy="9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1 h 4"/>
                <a:gd name="T4" fmla="*/ 4 w 4"/>
                <a:gd name="T5" fmla="*/ 1 h 4"/>
                <a:gd name="T6" fmla="*/ 0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3" y="4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0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>
              <a:off x="4696" y="1420"/>
              <a:ext cx="357" cy="265"/>
            </a:xfrm>
            <a:custGeom>
              <a:avLst/>
              <a:gdLst>
                <a:gd name="T0" fmla="*/ 0 w 154"/>
                <a:gd name="T1" fmla="*/ 69 h 114"/>
                <a:gd name="T2" fmla="*/ 8 w 154"/>
                <a:gd name="T3" fmla="*/ 66 h 114"/>
                <a:gd name="T4" fmla="*/ 32 w 154"/>
                <a:gd name="T5" fmla="*/ 69 h 114"/>
                <a:gd name="T6" fmla="*/ 36 w 154"/>
                <a:gd name="T7" fmla="*/ 70 h 114"/>
                <a:gd name="T8" fmla="*/ 73 w 154"/>
                <a:gd name="T9" fmla="*/ 65 h 114"/>
                <a:gd name="T10" fmla="*/ 85 w 154"/>
                <a:gd name="T11" fmla="*/ 54 h 114"/>
                <a:gd name="T12" fmla="*/ 96 w 154"/>
                <a:gd name="T13" fmla="*/ 48 h 114"/>
                <a:gd name="T14" fmla="*/ 99 w 154"/>
                <a:gd name="T15" fmla="*/ 42 h 114"/>
                <a:gd name="T16" fmla="*/ 105 w 154"/>
                <a:gd name="T17" fmla="*/ 33 h 114"/>
                <a:gd name="T18" fmla="*/ 116 w 154"/>
                <a:gd name="T19" fmla="*/ 29 h 114"/>
                <a:gd name="T20" fmla="*/ 117 w 154"/>
                <a:gd name="T21" fmla="*/ 20 h 114"/>
                <a:gd name="T22" fmla="*/ 111 w 154"/>
                <a:gd name="T23" fmla="*/ 16 h 114"/>
                <a:gd name="T24" fmla="*/ 118 w 154"/>
                <a:gd name="T25" fmla="*/ 17 h 114"/>
                <a:gd name="T26" fmla="*/ 124 w 154"/>
                <a:gd name="T27" fmla="*/ 16 h 114"/>
                <a:gd name="T28" fmla="*/ 137 w 154"/>
                <a:gd name="T29" fmla="*/ 4 h 114"/>
                <a:gd name="T30" fmla="*/ 144 w 154"/>
                <a:gd name="T31" fmla="*/ 3 h 114"/>
                <a:gd name="T32" fmla="*/ 146 w 154"/>
                <a:gd name="T33" fmla="*/ 6 h 114"/>
                <a:gd name="T34" fmla="*/ 142 w 154"/>
                <a:gd name="T35" fmla="*/ 8 h 114"/>
                <a:gd name="T36" fmla="*/ 137 w 154"/>
                <a:gd name="T37" fmla="*/ 10 h 114"/>
                <a:gd name="T38" fmla="*/ 141 w 154"/>
                <a:gd name="T39" fmla="*/ 13 h 114"/>
                <a:gd name="T40" fmla="*/ 146 w 154"/>
                <a:gd name="T41" fmla="*/ 16 h 114"/>
                <a:gd name="T42" fmla="*/ 151 w 154"/>
                <a:gd name="T43" fmla="*/ 24 h 114"/>
                <a:gd name="T44" fmla="*/ 153 w 154"/>
                <a:gd name="T45" fmla="*/ 30 h 114"/>
                <a:gd name="T46" fmla="*/ 148 w 154"/>
                <a:gd name="T47" fmla="*/ 34 h 114"/>
                <a:gd name="T48" fmla="*/ 139 w 154"/>
                <a:gd name="T49" fmla="*/ 41 h 114"/>
                <a:gd name="T50" fmla="*/ 121 w 154"/>
                <a:gd name="T51" fmla="*/ 67 h 114"/>
                <a:gd name="T52" fmla="*/ 100 w 154"/>
                <a:gd name="T53" fmla="*/ 96 h 114"/>
                <a:gd name="T54" fmla="*/ 89 w 154"/>
                <a:gd name="T55" fmla="*/ 104 h 114"/>
                <a:gd name="T56" fmla="*/ 39 w 154"/>
                <a:gd name="T57" fmla="*/ 113 h 114"/>
                <a:gd name="T58" fmla="*/ 21 w 154"/>
                <a:gd name="T59" fmla="*/ 111 h 114"/>
                <a:gd name="T60" fmla="*/ 29 w 154"/>
                <a:gd name="T61" fmla="*/ 103 h 114"/>
                <a:gd name="T62" fmla="*/ 20 w 154"/>
                <a:gd name="T63" fmla="*/ 87 h 114"/>
                <a:gd name="T64" fmla="*/ 10 w 154"/>
                <a:gd name="T65" fmla="*/ 81 h 114"/>
                <a:gd name="T66" fmla="*/ 0 w 154"/>
                <a:gd name="T67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14">
                  <a:moveTo>
                    <a:pt x="0" y="69"/>
                  </a:moveTo>
                  <a:cubicBezTo>
                    <a:pt x="2" y="66"/>
                    <a:pt x="4" y="65"/>
                    <a:pt x="8" y="66"/>
                  </a:cubicBezTo>
                  <a:cubicBezTo>
                    <a:pt x="16" y="69"/>
                    <a:pt x="24" y="71"/>
                    <a:pt x="32" y="69"/>
                  </a:cubicBezTo>
                  <a:cubicBezTo>
                    <a:pt x="33" y="69"/>
                    <a:pt x="35" y="69"/>
                    <a:pt x="36" y="70"/>
                  </a:cubicBezTo>
                  <a:cubicBezTo>
                    <a:pt x="49" y="78"/>
                    <a:pt x="61" y="71"/>
                    <a:pt x="73" y="65"/>
                  </a:cubicBezTo>
                  <a:cubicBezTo>
                    <a:pt x="78" y="63"/>
                    <a:pt x="83" y="61"/>
                    <a:pt x="85" y="54"/>
                  </a:cubicBezTo>
                  <a:cubicBezTo>
                    <a:pt x="87" y="49"/>
                    <a:pt x="92" y="49"/>
                    <a:pt x="96" y="48"/>
                  </a:cubicBezTo>
                  <a:cubicBezTo>
                    <a:pt x="99" y="48"/>
                    <a:pt x="104" y="48"/>
                    <a:pt x="99" y="42"/>
                  </a:cubicBezTo>
                  <a:cubicBezTo>
                    <a:pt x="97" y="39"/>
                    <a:pt x="100" y="34"/>
                    <a:pt x="105" y="33"/>
                  </a:cubicBezTo>
                  <a:cubicBezTo>
                    <a:pt x="109" y="32"/>
                    <a:pt x="112" y="31"/>
                    <a:pt x="116" y="29"/>
                  </a:cubicBezTo>
                  <a:cubicBezTo>
                    <a:pt x="121" y="26"/>
                    <a:pt x="121" y="24"/>
                    <a:pt x="117" y="20"/>
                  </a:cubicBezTo>
                  <a:cubicBezTo>
                    <a:pt x="115" y="18"/>
                    <a:pt x="112" y="19"/>
                    <a:pt x="111" y="16"/>
                  </a:cubicBezTo>
                  <a:cubicBezTo>
                    <a:pt x="113" y="15"/>
                    <a:pt x="115" y="17"/>
                    <a:pt x="118" y="17"/>
                  </a:cubicBezTo>
                  <a:cubicBezTo>
                    <a:pt x="120" y="18"/>
                    <a:pt x="123" y="19"/>
                    <a:pt x="124" y="16"/>
                  </a:cubicBezTo>
                  <a:cubicBezTo>
                    <a:pt x="128" y="12"/>
                    <a:pt x="134" y="10"/>
                    <a:pt x="137" y="4"/>
                  </a:cubicBezTo>
                  <a:cubicBezTo>
                    <a:pt x="138" y="0"/>
                    <a:pt x="141" y="2"/>
                    <a:pt x="144" y="3"/>
                  </a:cubicBezTo>
                  <a:cubicBezTo>
                    <a:pt x="145" y="4"/>
                    <a:pt x="146" y="5"/>
                    <a:pt x="146" y="6"/>
                  </a:cubicBezTo>
                  <a:cubicBezTo>
                    <a:pt x="145" y="8"/>
                    <a:pt x="144" y="8"/>
                    <a:pt x="142" y="8"/>
                  </a:cubicBezTo>
                  <a:cubicBezTo>
                    <a:pt x="140" y="7"/>
                    <a:pt x="138" y="6"/>
                    <a:pt x="137" y="10"/>
                  </a:cubicBezTo>
                  <a:cubicBezTo>
                    <a:pt x="137" y="12"/>
                    <a:pt x="139" y="12"/>
                    <a:pt x="141" y="13"/>
                  </a:cubicBezTo>
                  <a:cubicBezTo>
                    <a:pt x="144" y="13"/>
                    <a:pt x="146" y="14"/>
                    <a:pt x="146" y="16"/>
                  </a:cubicBezTo>
                  <a:cubicBezTo>
                    <a:pt x="146" y="21"/>
                    <a:pt x="148" y="22"/>
                    <a:pt x="151" y="24"/>
                  </a:cubicBezTo>
                  <a:cubicBezTo>
                    <a:pt x="153" y="26"/>
                    <a:pt x="154" y="27"/>
                    <a:pt x="153" y="30"/>
                  </a:cubicBezTo>
                  <a:cubicBezTo>
                    <a:pt x="153" y="33"/>
                    <a:pt x="151" y="35"/>
                    <a:pt x="148" y="34"/>
                  </a:cubicBezTo>
                  <a:cubicBezTo>
                    <a:pt x="142" y="33"/>
                    <a:pt x="140" y="36"/>
                    <a:pt x="139" y="41"/>
                  </a:cubicBezTo>
                  <a:cubicBezTo>
                    <a:pt x="138" y="53"/>
                    <a:pt x="131" y="61"/>
                    <a:pt x="121" y="67"/>
                  </a:cubicBezTo>
                  <a:cubicBezTo>
                    <a:pt x="110" y="73"/>
                    <a:pt x="105" y="85"/>
                    <a:pt x="100" y="96"/>
                  </a:cubicBezTo>
                  <a:cubicBezTo>
                    <a:pt x="98" y="101"/>
                    <a:pt x="94" y="102"/>
                    <a:pt x="89" y="104"/>
                  </a:cubicBezTo>
                  <a:cubicBezTo>
                    <a:pt x="73" y="108"/>
                    <a:pt x="56" y="111"/>
                    <a:pt x="39" y="113"/>
                  </a:cubicBezTo>
                  <a:cubicBezTo>
                    <a:pt x="33" y="114"/>
                    <a:pt x="27" y="113"/>
                    <a:pt x="21" y="111"/>
                  </a:cubicBezTo>
                  <a:cubicBezTo>
                    <a:pt x="24" y="108"/>
                    <a:pt x="28" y="108"/>
                    <a:pt x="29" y="103"/>
                  </a:cubicBezTo>
                  <a:cubicBezTo>
                    <a:pt x="31" y="95"/>
                    <a:pt x="28" y="89"/>
                    <a:pt x="20" y="87"/>
                  </a:cubicBezTo>
                  <a:cubicBezTo>
                    <a:pt x="16" y="85"/>
                    <a:pt x="10" y="85"/>
                    <a:pt x="10" y="81"/>
                  </a:cubicBezTo>
                  <a:cubicBezTo>
                    <a:pt x="10" y="74"/>
                    <a:pt x="4" y="73"/>
                    <a:pt x="0" y="69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>
              <a:off x="4363" y="1557"/>
              <a:ext cx="405" cy="130"/>
            </a:xfrm>
            <a:custGeom>
              <a:avLst/>
              <a:gdLst>
                <a:gd name="T0" fmla="*/ 144 w 175"/>
                <a:gd name="T1" fmla="*/ 10 h 56"/>
                <a:gd name="T2" fmla="*/ 154 w 175"/>
                <a:gd name="T3" fmla="*/ 22 h 56"/>
                <a:gd name="T4" fmla="*/ 164 w 175"/>
                <a:gd name="T5" fmla="*/ 28 h 56"/>
                <a:gd name="T6" fmla="*/ 173 w 175"/>
                <a:gd name="T7" fmla="*/ 44 h 56"/>
                <a:gd name="T8" fmla="*/ 165 w 175"/>
                <a:gd name="T9" fmla="*/ 52 h 56"/>
                <a:gd name="T10" fmla="*/ 148 w 175"/>
                <a:gd name="T11" fmla="*/ 47 h 56"/>
                <a:gd name="T12" fmla="*/ 122 w 175"/>
                <a:gd name="T13" fmla="*/ 39 h 56"/>
                <a:gd name="T14" fmla="*/ 96 w 175"/>
                <a:gd name="T15" fmla="*/ 39 h 56"/>
                <a:gd name="T16" fmla="*/ 54 w 175"/>
                <a:gd name="T17" fmla="*/ 43 h 56"/>
                <a:gd name="T18" fmla="*/ 45 w 175"/>
                <a:gd name="T19" fmla="*/ 42 h 56"/>
                <a:gd name="T20" fmla="*/ 24 w 175"/>
                <a:gd name="T21" fmla="*/ 40 h 56"/>
                <a:gd name="T22" fmla="*/ 14 w 175"/>
                <a:gd name="T23" fmla="*/ 40 h 56"/>
                <a:gd name="T24" fmla="*/ 11 w 175"/>
                <a:gd name="T25" fmla="*/ 34 h 56"/>
                <a:gd name="T26" fmla="*/ 4 w 175"/>
                <a:gd name="T27" fmla="*/ 30 h 56"/>
                <a:gd name="T28" fmla="*/ 7 w 175"/>
                <a:gd name="T29" fmla="*/ 18 h 56"/>
                <a:gd name="T30" fmla="*/ 31 w 175"/>
                <a:gd name="T31" fmla="*/ 11 h 56"/>
                <a:gd name="T32" fmla="*/ 47 w 175"/>
                <a:gd name="T33" fmla="*/ 6 h 56"/>
                <a:gd name="T34" fmla="*/ 51 w 175"/>
                <a:gd name="T35" fmla="*/ 4 h 56"/>
                <a:gd name="T36" fmla="*/ 74 w 175"/>
                <a:gd name="T37" fmla="*/ 1 h 56"/>
                <a:gd name="T38" fmla="*/ 103 w 175"/>
                <a:gd name="T39" fmla="*/ 7 h 56"/>
                <a:gd name="T40" fmla="*/ 119 w 175"/>
                <a:gd name="T41" fmla="*/ 14 h 56"/>
                <a:gd name="T42" fmla="*/ 127 w 175"/>
                <a:gd name="T43" fmla="*/ 12 h 56"/>
                <a:gd name="T44" fmla="*/ 144 w 175"/>
                <a:gd name="T4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56">
                  <a:moveTo>
                    <a:pt x="144" y="10"/>
                  </a:moveTo>
                  <a:cubicBezTo>
                    <a:pt x="148" y="14"/>
                    <a:pt x="154" y="15"/>
                    <a:pt x="154" y="22"/>
                  </a:cubicBezTo>
                  <a:cubicBezTo>
                    <a:pt x="154" y="26"/>
                    <a:pt x="160" y="26"/>
                    <a:pt x="164" y="28"/>
                  </a:cubicBezTo>
                  <a:cubicBezTo>
                    <a:pt x="172" y="30"/>
                    <a:pt x="175" y="36"/>
                    <a:pt x="173" y="44"/>
                  </a:cubicBezTo>
                  <a:cubicBezTo>
                    <a:pt x="172" y="49"/>
                    <a:pt x="168" y="49"/>
                    <a:pt x="165" y="52"/>
                  </a:cubicBezTo>
                  <a:cubicBezTo>
                    <a:pt x="158" y="56"/>
                    <a:pt x="151" y="52"/>
                    <a:pt x="148" y="47"/>
                  </a:cubicBezTo>
                  <a:cubicBezTo>
                    <a:pt x="141" y="37"/>
                    <a:pt x="131" y="38"/>
                    <a:pt x="122" y="39"/>
                  </a:cubicBezTo>
                  <a:cubicBezTo>
                    <a:pt x="113" y="41"/>
                    <a:pt x="105" y="38"/>
                    <a:pt x="96" y="39"/>
                  </a:cubicBezTo>
                  <a:cubicBezTo>
                    <a:pt x="82" y="40"/>
                    <a:pt x="68" y="39"/>
                    <a:pt x="54" y="43"/>
                  </a:cubicBezTo>
                  <a:cubicBezTo>
                    <a:pt x="51" y="44"/>
                    <a:pt x="48" y="44"/>
                    <a:pt x="45" y="42"/>
                  </a:cubicBezTo>
                  <a:cubicBezTo>
                    <a:pt x="38" y="39"/>
                    <a:pt x="31" y="35"/>
                    <a:pt x="24" y="40"/>
                  </a:cubicBezTo>
                  <a:cubicBezTo>
                    <a:pt x="21" y="42"/>
                    <a:pt x="17" y="40"/>
                    <a:pt x="14" y="40"/>
                  </a:cubicBezTo>
                  <a:cubicBezTo>
                    <a:pt x="13" y="38"/>
                    <a:pt x="15" y="35"/>
                    <a:pt x="11" y="34"/>
                  </a:cubicBezTo>
                  <a:cubicBezTo>
                    <a:pt x="8" y="34"/>
                    <a:pt x="6" y="32"/>
                    <a:pt x="4" y="30"/>
                  </a:cubicBezTo>
                  <a:cubicBezTo>
                    <a:pt x="0" y="26"/>
                    <a:pt x="1" y="20"/>
                    <a:pt x="7" y="18"/>
                  </a:cubicBezTo>
                  <a:cubicBezTo>
                    <a:pt x="15" y="15"/>
                    <a:pt x="23" y="14"/>
                    <a:pt x="31" y="11"/>
                  </a:cubicBezTo>
                  <a:cubicBezTo>
                    <a:pt x="36" y="10"/>
                    <a:pt x="42" y="8"/>
                    <a:pt x="47" y="6"/>
                  </a:cubicBezTo>
                  <a:cubicBezTo>
                    <a:pt x="48" y="6"/>
                    <a:pt x="50" y="4"/>
                    <a:pt x="51" y="4"/>
                  </a:cubicBezTo>
                  <a:cubicBezTo>
                    <a:pt x="60" y="11"/>
                    <a:pt x="66" y="0"/>
                    <a:pt x="74" y="1"/>
                  </a:cubicBezTo>
                  <a:cubicBezTo>
                    <a:pt x="83" y="4"/>
                    <a:pt x="93" y="3"/>
                    <a:pt x="103" y="7"/>
                  </a:cubicBezTo>
                  <a:cubicBezTo>
                    <a:pt x="108" y="9"/>
                    <a:pt x="114" y="12"/>
                    <a:pt x="119" y="14"/>
                  </a:cubicBezTo>
                  <a:cubicBezTo>
                    <a:pt x="123" y="15"/>
                    <a:pt x="124" y="17"/>
                    <a:pt x="127" y="12"/>
                  </a:cubicBezTo>
                  <a:cubicBezTo>
                    <a:pt x="131" y="6"/>
                    <a:pt x="138" y="10"/>
                    <a:pt x="144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>
              <a:off x="4444" y="1761"/>
              <a:ext cx="134" cy="67"/>
            </a:xfrm>
            <a:custGeom>
              <a:avLst/>
              <a:gdLst>
                <a:gd name="T0" fmla="*/ 25 w 58"/>
                <a:gd name="T1" fmla="*/ 10 h 29"/>
                <a:gd name="T2" fmla="*/ 2 w 58"/>
                <a:gd name="T3" fmla="*/ 23 h 29"/>
                <a:gd name="T4" fmla="*/ 2 w 58"/>
                <a:gd name="T5" fmla="*/ 29 h 29"/>
                <a:gd name="T6" fmla="*/ 18 w 58"/>
                <a:gd name="T7" fmla="*/ 26 h 29"/>
                <a:gd name="T8" fmla="*/ 21 w 58"/>
                <a:gd name="T9" fmla="*/ 25 h 29"/>
                <a:gd name="T10" fmla="*/ 35 w 58"/>
                <a:gd name="T11" fmla="*/ 19 h 29"/>
                <a:gd name="T12" fmla="*/ 39 w 58"/>
                <a:gd name="T13" fmla="*/ 13 h 29"/>
                <a:gd name="T14" fmla="*/ 39 w 58"/>
                <a:gd name="T15" fmla="*/ 8 h 29"/>
                <a:gd name="T16" fmla="*/ 55 w 58"/>
                <a:gd name="T17" fmla="*/ 14 h 29"/>
                <a:gd name="T18" fmla="*/ 53 w 58"/>
                <a:gd name="T19" fmla="*/ 5 h 29"/>
                <a:gd name="T20" fmla="*/ 30 w 58"/>
                <a:gd name="T21" fmla="*/ 6 h 29"/>
                <a:gd name="T22" fmla="*/ 25 w 58"/>
                <a:gd name="T23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9">
                  <a:moveTo>
                    <a:pt x="25" y="10"/>
                  </a:moveTo>
                  <a:cubicBezTo>
                    <a:pt x="14" y="8"/>
                    <a:pt x="9" y="17"/>
                    <a:pt x="2" y="23"/>
                  </a:cubicBezTo>
                  <a:cubicBezTo>
                    <a:pt x="1" y="24"/>
                    <a:pt x="0" y="26"/>
                    <a:pt x="2" y="29"/>
                  </a:cubicBezTo>
                  <a:cubicBezTo>
                    <a:pt x="7" y="27"/>
                    <a:pt x="12" y="24"/>
                    <a:pt x="18" y="26"/>
                  </a:cubicBezTo>
                  <a:cubicBezTo>
                    <a:pt x="19" y="27"/>
                    <a:pt x="21" y="26"/>
                    <a:pt x="21" y="25"/>
                  </a:cubicBezTo>
                  <a:cubicBezTo>
                    <a:pt x="23" y="18"/>
                    <a:pt x="29" y="19"/>
                    <a:pt x="35" y="19"/>
                  </a:cubicBezTo>
                  <a:cubicBezTo>
                    <a:pt x="39" y="18"/>
                    <a:pt x="40" y="16"/>
                    <a:pt x="39" y="13"/>
                  </a:cubicBezTo>
                  <a:cubicBezTo>
                    <a:pt x="38" y="11"/>
                    <a:pt x="37" y="10"/>
                    <a:pt x="39" y="8"/>
                  </a:cubicBezTo>
                  <a:cubicBezTo>
                    <a:pt x="45" y="7"/>
                    <a:pt x="50" y="10"/>
                    <a:pt x="55" y="14"/>
                  </a:cubicBezTo>
                  <a:cubicBezTo>
                    <a:pt x="58" y="10"/>
                    <a:pt x="56" y="7"/>
                    <a:pt x="53" y="5"/>
                  </a:cubicBezTo>
                  <a:cubicBezTo>
                    <a:pt x="46" y="0"/>
                    <a:pt x="36" y="0"/>
                    <a:pt x="30" y="6"/>
                  </a:cubicBezTo>
                  <a:cubicBezTo>
                    <a:pt x="28" y="8"/>
                    <a:pt x="28" y="10"/>
                    <a:pt x="25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>
              <a:off x="4678" y="2023"/>
              <a:ext cx="23" cy="28"/>
            </a:xfrm>
            <a:custGeom>
              <a:avLst/>
              <a:gdLst>
                <a:gd name="T0" fmla="*/ 9 w 10"/>
                <a:gd name="T1" fmla="*/ 6 h 12"/>
                <a:gd name="T2" fmla="*/ 6 w 10"/>
                <a:gd name="T3" fmla="*/ 1 h 12"/>
                <a:gd name="T4" fmla="*/ 1 w 10"/>
                <a:gd name="T5" fmla="*/ 7 h 12"/>
                <a:gd name="T6" fmla="*/ 3 w 10"/>
                <a:gd name="T7" fmla="*/ 12 h 12"/>
                <a:gd name="T8" fmla="*/ 9 w 10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6"/>
                  </a:moveTo>
                  <a:cubicBezTo>
                    <a:pt x="10" y="3"/>
                    <a:pt x="8" y="1"/>
                    <a:pt x="6" y="1"/>
                  </a:cubicBezTo>
                  <a:cubicBezTo>
                    <a:pt x="1" y="0"/>
                    <a:pt x="1" y="4"/>
                    <a:pt x="1" y="7"/>
                  </a:cubicBezTo>
                  <a:cubicBezTo>
                    <a:pt x="1" y="8"/>
                    <a:pt x="0" y="12"/>
                    <a:pt x="3" y="12"/>
                  </a:cubicBezTo>
                  <a:cubicBezTo>
                    <a:pt x="7" y="12"/>
                    <a:pt x="8" y="9"/>
                    <a:pt x="9" y="6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>
              <a:off x="4680" y="2320"/>
              <a:ext cx="26" cy="21"/>
            </a:xfrm>
            <a:custGeom>
              <a:avLst/>
              <a:gdLst>
                <a:gd name="T0" fmla="*/ 7 w 11"/>
                <a:gd name="T1" fmla="*/ 1 h 9"/>
                <a:gd name="T2" fmla="*/ 0 w 11"/>
                <a:gd name="T3" fmla="*/ 4 h 9"/>
                <a:gd name="T4" fmla="*/ 5 w 11"/>
                <a:gd name="T5" fmla="*/ 9 h 9"/>
                <a:gd name="T6" fmla="*/ 11 w 11"/>
                <a:gd name="T7" fmla="*/ 5 h 9"/>
                <a:gd name="T8" fmla="*/ 7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7" y="1"/>
                  </a:moveTo>
                  <a:cubicBezTo>
                    <a:pt x="4" y="0"/>
                    <a:pt x="1" y="1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10" y="8"/>
                    <a:pt x="11" y="5"/>
                  </a:cubicBezTo>
                  <a:cubicBezTo>
                    <a:pt x="10" y="2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auto">
            <a:xfrm>
              <a:off x="4432" y="1750"/>
              <a:ext cx="21" cy="18"/>
            </a:xfrm>
            <a:custGeom>
              <a:avLst/>
              <a:gdLst>
                <a:gd name="T0" fmla="*/ 9 w 9"/>
                <a:gd name="T1" fmla="*/ 5 h 8"/>
                <a:gd name="T2" fmla="*/ 5 w 9"/>
                <a:gd name="T3" fmla="*/ 0 h 8"/>
                <a:gd name="T4" fmla="*/ 0 w 9"/>
                <a:gd name="T5" fmla="*/ 4 h 8"/>
                <a:gd name="T6" fmla="*/ 5 w 9"/>
                <a:gd name="T7" fmla="*/ 8 h 8"/>
                <a:gd name="T8" fmla="*/ 9 w 9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5"/>
                  </a:moveTo>
                  <a:cubicBezTo>
                    <a:pt x="9" y="2"/>
                    <a:pt x="7" y="1"/>
                    <a:pt x="5" y="0"/>
                  </a:cubicBezTo>
                  <a:cubicBezTo>
                    <a:pt x="2" y="0"/>
                    <a:pt x="1" y="1"/>
                    <a:pt x="0" y="4"/>
                  </a:cubicBezTo>
                  <a:cubicBezTo>
                    <a:pt x="1" y="6"/>
                    <a:pt x="2" y="8"/>
                    <a:pt x="5" y="8"/>
                  </a:cubicBezTo>
                  <a:cubicBezTo>
                    <a:pt x="6" y="8"/>
                    <a:pt x="8" y="7"/>
                    <a:pt x="9" y="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>
              <a:off x="4687" y="197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4" name="Freeform 90"/>
            <p:cNvSpPr>
              <a:spLocks noEditPoints="1"/>
            </p:cNvSpPr>
            <p:nvPr/>
          </p:nvSpPr>
          <p:spPr bwMode="auto">
            <a:xfrm>
              <a:off x="4081" y="1506"/>
              <a:ext cx="669" cy="775"/>
            </a:xfrm>
            <a:custGeom>
              <a:avLst/>
              <a:gdLst>
                <a:gd name="T0" fmla="*/ 266 w 289"/>
                <a:gd name="T1" fmla="*/ 165 h 334"/>
                <a:gd name="T2" fmla="*/ 282 w 289"/>
                <a:gd name="T3" fmla="*/ 171 h 334"/>
                <a:gd name="T4" fmla="*/ 284 w 289"/>
                <a:gd name="T5" fmla="*/ 142 h 334"/>
                <a:gd name="T6" fmla="*/ 244 w 289"/>
                <a:gd name="T7" fmla="*/ 142 h 334"/>
                <a:gd name="T8" fmla="*/ 244 w 289"/>
                <a:gd name="T9" fmla="*/ 151 h 334"/>
                <a:gd name="T10" fmla="*/ 200 w 289"/>
                <a:gd name="T11" fmla="*/ 153 h 334"/>
                <a:gd name="T12" fmla="*/ 188 w 289"/>
                <a:gd name="T13" fmla="*/ 163 h 334"/>
                <a:gd name="T14" fmla="*/ 165 w 289"/>
                <a:gd name="T15" fmla="*/ 165 h 334"/>
                <a:gd name="T16" fmla="*/ 141 w 289"/>
                <a:gd name="T17" fmla="*/ 168 h 334"/>
                <a:gd name="T18" fmla="*/ 112 w 289"/>
                <a:gd name="T19" fmla="*/ 198 h 334"/>
                <a:gd name="T20" fmla="*/ 88 w 289"/>
                <a:gd name="T21" fmla="*/ 195 h 334"/>
                <a:gd name="T22" fmla="*/ 65 w 289"/>
                <a:gd name="T23" fmla="*/ 164 h 334"/>
                <a:gd name="T24" fmla="*/ 42 w 289"/>
                <a:gd name="T25" fmla="*/ 122 h 334"/>
                <a:gd name="T26" fmla="*/ 43 w 289"/>
                <a:gd name="T27" fmla="*/ 105 h 334"/>
                <a:gd name="T28" fmla="*/ 58 w 289"/>
                <a:gd name="T29" fmla="*/ 73 h 334"/>
                <a:gd name="T30" fmla="*/ 130 w 289"/>
                <a:gd name="T31" fmla="*/ 63 h 334"/>
                <a:gd name="T32" fmla="*/ 133 w 289"/>
                <a:gd name="T33" fmla="*/ 56 h 334"/>
                <a:gd name="T34" fmla="*/ 129 w 289"/>
                <a:gd name="T35" fmla="*/ 40 h 334"/>
                <a:gd name="T36" fmla="*/ 169 w 289"/>
                <a:gd name="T37" fmla="*/ 28 h 334"/>
                <a:gd name="T38" fmla="*/ 196 w 289"/>
                <a:gd name="T39" fmla="*/ 23 h 334"/>
                <a:gd name="T40" fmla="*/ 183 w 289"/>
                <a:gd name="T41" fmla="*/ 21 h 334"/>
                <a:gd name="T42" fmla="*/ 146 w 289"/>
                <a:gd name="T43" fmla="*/ 5 h 334"/>
                <a:gd name="T44" fmla="*/ 119 w 289"/>
                <a:gd name="T45" fmla="*/ 3 h 334"/>
                <a:gd name="T46" fmla="*/ 97 w 289"/>
                <a:gd name="T47" fmla="*/ 10 h 334"/>
                <a:gd name="T48" fmla="*/ 88 w 289"/>
                <a:gd name="T49" fmla="*/ 25 h 334"/>
                <a:gd name="T50" fmla="*/ 79 w 289"/>
                <a:gd name="T51" fmla="*/ 39 h 334"/>
                <a:gd name="T52" fmla="*/ 66 w 289"/>
                <a:gd name="T53" fmla="*/ 30 h 334"/>
                <a:gd name="T54" fmla="*/ 55 w 289"/>
                <a:gd name="T55" fmla="*/ 35 h 334"/>
                <a:gd name="T56" fmla="*/ 41 w 289"/>
                <a:gd name="T57" fmla="*/ 55 h 334"/>
                <a:gd name="T58" fmla="*/ 29 w 289"/>
                <a:gd name="T59" fmla="*/ 68 h 334"/>
                <a:gd name="T60" fmla="*/ 27 w 289"/>
                <a:gd name="T61" fmla="*/ 80 h 334"/>
                <a:gd name="T62" fmla="*/ 29 w 289"/>
                <a:gd name="T63" fmla="*/ 94 h 334"/>
                <a:gd name="T64" fmla="*/ 20 w 289"/>
                <a:gd name="T65" fmla="*/ 98 h 334"/>
                <a:gd name="T66" fmla="*/ 13 w 289"/>
                <a:gd name="T67" fmla="*/ 98 h 334"/>
                <a:gd name="T68" fmla="*/ 20 w 289"/>
                <a:gd name="T69" fmla="*/ 108 h 334"/>
                <a:gd name="T70" fmla="*/ 22 w 289"/>
                <a:gd name="T71" fmla="*/ 137 h 334"/>
                <a:gd name="T72" fmla="*/ 8 w 289"/>
                <a:gd name="T73" fmla="*/ 158 h 334"/>
                <a:gd name="T74" fmla="*/ 10 w 289"/>
                <a:gd name="T75" fmla="*/ 180 h 334"/>
                <a:gd name="T76" fmla="*/ 12 w 289"/>
                <a:gd name="T77" fmla="*/ 198 h 334"/>
                <a:gd name="T78" fmla="*/ 28 w 289"/>
                <a:gd name="T79" fmla="*/ 223 h 334"/>
                <a:gd name="T80" fmla="*/ 52 w 289"/>
                <a:gd name="T81" fmla="*/ 241 h 334"/>
                <a:gd name="T82" fmla="*/ 76 w 289"/>
                <a:gd name="T83" fmla="*/ 240 h 334"/>
                <a:gd name="T84" fmla="*/ 97 w 289"/>
                <a:gd name="T85" fmla="*/ 256 h 334"/>
                <a:gd name="T86" fmla="*/ 135 w 289"/>
                <a:gd name="T87" fmla="*/ 268 h 334"/>
                <a:gd name="T88" fmla="*/ 165 w 289"/>
                <a:gd name="T89" fmla="*/ 295 h 334"/>
                <a:gd name="T90" fmla="*/ 185 w 289"/>
                <a:gd name="T91" fmla="*/ 310 h 334"/>
                <a:gd name="T92" fmla="*/ 207 w 289"/>
                <a:gd name="T93" fmla="*/ 326 h 334"/>
                <a:gd name="T94" fmla="*/ 222 w 289"/>
                <a:gd name="T95" fmla="*/ 317 h 334"/>
                <a:gd name="T96" fmla="*/ 196 w 289"/>
                <a:gd name="T97" fmla="*/ 299 h 334"/>
                <a:gd name="T98" fmla="*/ 171 w 289"/>
                <a:gd name="T99" fmla="*/ 262 h 334"/>
                <a:gd name="T100" fmla="*/ 145 w 289"/>
                <a:gd name="T101" fmla="*/ 238 h 334"/>
                <a:gd name="T102" fmla="*/ 148 w 289"/>
                <a:gd name="T103" fmla="*/ 234 h 334"/>
                <a:gd name="T104" fmla="*/ 191 w 289"/>
                <a:gd name="T105" fmla="*/ 214 h 334"/>
                <a:gd name="T106" fmla="*/ 238 w 289"/>
                <a:gd name="T107" fmla="*/ 174 h 334"/>
                <a:gd name="T108" fmla="*/ 141 w 289"/>
                <a:gd name="T109" fmla="*/ 232 h 334"/>
                <a:gd name="T110" fmla="*/ 139 w 289"/>
                <a:gd name="T111" fmla="*/ 228 h 334"/>
                <a:gd name="T112" fmla="*/ 141 w 289"/>
                <a:gd name="T113" fmla="*/ 23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9" h="334">
                  <a:moveTo>
                    <a:pt x="258" y="162"/>
                  </a:moveTo>
                  <a:cubicBezTo>
                    <a:pt x="261" y="162"/>
                    <a:pt x="264" y="160"/>
                    <a:pt x="266" y="165"/>
                  </a:cubicBezTo>
                  <a:cubicBezTo>
                    <a:pt x="268" y="168"/>
                    <a:pt x="272" y="170"/>
                    <a:pt x="275" y="172"/>
                  </a:cubicBezTo>
                  <a:cubicBezTo>
                    <a:pt x="278" y="173"/>
                    <a:pt x="281" y="174"/>
                    <a:pt x="282" y="171"/>
                  </a:cubicBezTo>
                  <a:cubicBezTo>
                    <a:pt x="286" y="165"/>
                    <a:pt x="289" y="159"/>
                    <a:pt x="289" y="152"/>
                  </a:cubicBezTo>
                  <a:cubicBezTo>
                    <a:pt x="288" y="149"/>
                    <a:pt x="287" y="144"/>
                    <a:pt x="284" y="142"/>
                  </a:cubicBezTo>
                  <a:cubicBezTo>
                    <a:pt x="277" y="138"/>
                    <a:pt x="269" y="135"/>
                    <a:pt x="260" y="138"/>
                  </a:cubicBezTo>
                  <a:cubicBezTo>
                    <a:pt x="255" y="140"/>
                    <a:pt x="250" y="141"/>
                    <a:pt x="244" y="142"/>
                  </a:cubicBezTo>
                  <a:cubicBezTo>
                    <a:pt x="242" y="142"/>
                    <a:pt x="239" y="143"/>
                    <a:pt x="238" y="145"/>
                  </a:cubicBezTo>
                  <a:cubicBezTo>
                    <a:pt x="238" y="149"/>
                    <a:pt x="243" y="147"/>
                    <a:pt x="244" y="151"/>
                  </a:cubicBezTo>
                  <a:cubicBezTo>
                    <a:pt x="240" y="153"/>
                    <a:pt x="236" y="155"/>
                    <a:pt x="232" y="153"/>
                  </a:cubicBezTo>
                  <a:cubicBezTo>
                    <a:pt x="221" y="150"/>
                    <a:pt x="211" y="153"/>
                    <a:pt x="200" y="153"/>
                  </a:cubicBezTo>
                  <a:cubicBezTo>
                    <a:pt x="197" y="153"/>
                    <a:pt x="195" y="155"/>
                    <a:pt x="194" y="159"/>
                  </a:cubicBezTo>
                  <a:cubicBezTo>
                    <a:pt x="194" y="162"/>
                    <a:pt x="192" y="164"/>
                    <a:pt x="188" y="163"/>
                  </a:cubicBezTo>
                  <a:cubicBezTo>
                    <a:pt x="185" y="163"/>
                    <a:pt x="183" y="164"/>
                    <a:pt x="181" y="165"/>
                  </a:cubicBezTo>
                  <a:cubicBezTo>
                    <a:pt x="175" y="167"/>
                    <a:pt x="170" y="165"/>
                    <a:pt x="165" y="165"/>
                  </a:cubicBezTo>
                  <a:cubicBezTo>
                    <a:pt x="160" y="164"/>
                    <a:pt x="161" y="158"/>
                    <a:pt x="158" y="156"/>
                  </a:cubicBezTo>
                  <a:cubicBezTo>
                    <a:pt x="151" y="158"/>
                    <a:pt x="146" y="162"/>
                    <a:pt x="141" y="168"/>
                  </a:cubicBezTo>
                  <a:cubicBezTo>
                    <a:pt x="134" y="175"/>
                    <a:pt x="127" y="183"/>
                    <a:pt x="123" y="192"/>
                  </a:cubicBezTo>
                  <a:cubicBezTo>
                    <a:pt x="121" y="197"/>
                    <a:pt x="119" y="199"/>
                    <a:pt x="112" y="198"/>
                  </a:cubicBezTo>
                  <a:cubicBezTo>
                    <a:pt x="105" y="197"/>
                    <a:pt x="98" y="191"/>
                    <a:pt x="91" y="196"/>
                  </a:cubicBezTo>
                  <a:cubicBezTo>
                    <a:pt x="90" y="196"/>
                    <a:pt x="88" y="195"/>
                    <a:pt x="88" y="195"/>
                  </a:cubicBezTo>
                  <a:cubicBezTo>
                    <a:pt x="87" y="190"/>
                    <a:pt x="81" y="188"/>
                    <a:pt x="82" y="181"/>
                  </a:cubicBezTo>
                  <a:cubicBezTo>
                    <a:pt x="84" y="174"/>
                    <a:pt x="73" y="163"/>
                    <a:pt x="65" y="164"/>
                  </a:cubicBezTo>
                  <a:cubicBezTo>
                    <a:pt x="61" y="164"/>
                    <a:pt x="60" y="162"/>
                    <a:pt x="57" y="160"/>
                  </a:cubicBezTo>
                  <a:cubicBezTo>
                    <a:pt x="43" y="151"/>
                    <a:pt x="46" y="135"/>
                    <a:pt x="42" y="122"/>
                  </a:cubicBezTo>
                  <a:cubicBezTo>
                    <a:pt x="41" y="118"/>
                    <a:pt x="40" y="115"/>
                    <a:pt x="41" y="112"/>
                  </a:cubicBezTo>
                  <a:cubicBezTo>
                    <a:pt x="41" y="109"/>
                    <a:pt x="43" y="108"/>
                    <a:pt x="43" y="105"/>
                  </a:cubicBezTo>
                  <a:cubicBezTo>
                    <a:pt x="43" y="101"/>
                    <a:pt x="48" y="99"/>
                    <a:pt x="48" y="95"/>
                  </a:cubicBezTo>
                  <a:cubicBezTo>
                    <a:pt x="48" y="86"/>
                    <a:pt x="53" y="79"/>
                    <a:pt x="58" y="73"/>
                  </a:cubicBezTo>
                  <a:cubicBezTo>
                    <a:pt x="66" y="62"/>
                    <a:pt x="79" y="58"/>
                    <a:pt x="92" y="63"/>
                  </a:cubicBezTo>
                  <a:cubicBezTo>
                    <a:pt x="104" y="68"/>
                    <a:pt x="117" y="72"/>
                    <a:pt x="130" y="63"/>
                  </a:cubicBezTo>
                  <a:cubicBezTo>
                    <a:pt x="132" y="62"/>
                    <a:pt x="134" y="63"/>
                    <a:pt x="136" y="62"/>
                  </a:cubicBezTo>
                  <a:cubicBezTo>
                    <a:pt x="135" y="60"/>
                    <a:pt x="137" y="57"/>
                    <a:pt x="133" y="56"/>
                  </a:cubicBezTo>
                  <a:cubicBezTo>
                    <a:pt x="130" y="56"/>
                    <a:pt x="128" y="54"/>
                    <a:pt x="126" y="52"/>
                  </a:cubicBezTo>
                  <a:cubicBezTo>
                    <a:pt x="122" y="48"/>
                    <a:pt x="123" y="42"/>
                    <a:pt x="129" y="40"/>
                  </a:cubicBezTo>
                  <a:cubicBezTo>
                    <a:pt x="137" y="37"/>
                    <a:pt x="145" y="36"/>
                    <a:pt x="153" y="33"/>
                  </a:cubicBezTo>
                  <a:cubicBezTo>
                    <a:pt x="158" y="32"/>
                    <a:pt x="164" y="30"/>
                    <a:pt x="169" y="28"/>
                  </a:cubicBezTo>
                  <a:cubicBezTo>
                    <a:pt x="170" y="28"/>
                    <a:pt x="172" y="26"/>
                    <a:pt x="173" y="26"/>
                  </a:cubicBezTo>
                  <a:cubicBezTo>
                    <a:pt x="182" y="33"/>
                    <a:pt x="188" y="22"/>
                    <a:pt x="196" y="23"/>
                  </a:cubicBezTo>
                  <a:cubicBezTo>
                    <a:pt x="194" y="19"/>
                    <a:pt x="192" y="20"/>
                    <a:pt x="189" y="21"/>
                  </a:cubicBezTo>
                  <a:cubicBezTo>
                    <a:pt x="187" y="21"/>
                    <a:pt x="185" y="23"/>
                    <a:pt x="183" y="21"/>
                  </a:cubicBezTo>
                  <a:cubicBezTo>
                    <a:pt x="176" y="16"/>
                    <a:pt x="168" y="18"/>
                    <a:pt x="161" y="19"/>
                  </a:cubicBezTo>
                  <a:cubicBezTo>
                    <a:pt x="147" y="21"/>
                    <a:pt x="144" y="18"/>
                    <a:pt x="146" y="5"/>
                  </a:cubicBezTo>
                  <a:cubicBezTo>
                    <a:pt x="146" y="4"/>
                    <a:pt x="145" y="4"/>
                    <a:pt x="144" y="3"/>
                  </a:cubicBezTo>
                  <a:cubicBezTo>
                    <a:pt x="136" y="8"/>
                    <a:pt x="128" y="8"/>
                    <a:pt x="119" y="3"/>
                  </a:cubicBezTo>
                  <a:cubicBezTo>
                    <a:pt x="115" y="0"/>
                    <a:pt x="110" y="0"/>
                    <a:pt x="105" y="1"/>
                  </a:cubicBezTo>
                  <a:cubicBezTo>
                    <a:pt x="100" y="2"/>
                    <a:pt x="96" y="3"/>
                    <a:pt x="97" y="10"/>
                  </a:cubicBezTo>
                  <a:cubicBezTo>
                    <a:pt x="97" y="13"/>
                    <a:pt x="97" y="17"/>
                    <a:pt x="96" y="21"/>
                  </a:cubicBezTo>
                  <a:cubicBezTo>
                    <a:pt x="95" y="24"/>
                    <a:pt x="92" y="26"/>
                    <a:pt x="88" y="25"/>
                  </a:cubicBezTo>
                  <a:cubicBezTo>
                    <a:pt x="87" y="25"/>
                    <a:pt x="88" y="26"/>
                    <a:pt x="88" y="26"/>
                  </a:cubicBezTo>
                  <a:cubicBezTo>
                    <a:pt x="85" y="31"/>
                    <a:pt x="83" y="36"/>
                    <a:pt x="79" y="39"/>
                  </a:cubicBezTo>
                  <a:cubicBezTo>
                    <a:pt x="76" y="41"/>
                    <a:pt x="71" y="40"/>
                    <a:pt x="67" y="38"/>
                  </a:cubicBezTo>
                  <a:cubicBezTo>
                    <a:pt x="64" y="35"/>
                    <a:pt x="66" y="32"/>
                    <a:pt x="66" y="30"/>
                  </a:cubicBezTo>
                  <a:cubicBezTo>
                    <a:pt x="66" y="26"/>
                    <a:pt x="70" y="24"/>
                    <a:pt x="67" y="20"/>
                  </a:cubicBezTo>
                  <a:cubicBezTo>
                    <a:pt x="62" y="25"/>
                    <a:pt x="55" y="27"/>
                    <a:pt x="55" y="35"/>
                  </a:cubicBezTo>
                  <a:cubicBezTo>
                    <a:pt x="55" y="40"/>
                    <a:pt x="53" y="42"/>
                    <a:pt x="48" y="43"/>
                  </a:cubicBezTo>
                  <a:cubicBezTo>
                    <a:pt x="42" y="45"/>
                    <a:pt x="38" y="47"/>
                    <a:pt x="41" y="55"/>
                  </a:cubicBezTo>
                  <a:cubicBezTo>
                    <a:pt x="43" y="59"/>
                    <a:pt x="40" y="62"/>
                    <a:pt x="36" y="62"/>
                  </a:cubicBezTo>
                  <a:cubicBezTo>
                    <a:pt x="30" y="61"/>
                    <a:pt x="30" y="64"/>
                    <a:pt x="29" y="68"/>
                  </a:cubicBezTo>
                  <a:cubicBezTo>
                    <a:pt x="29" y="71"/>
                    <a:pt x="28" y="73"/>
                    <a:pt x="30" y="76"/>
                  </a:cubicBezTo>
                  <a:cubicBezTo>
                    <a:pt x="31" y="78"/>
                    <a:pt x="30" y="80"/>
                    <a:pt x="27" y="80"/>
                  </a:cubicBezTo>
                  <a:cubicBezTo>
                    <a:pt x="25" y="80"/>
                    <a:pt x="23" y="80"/>
                    <a:pt x="23" y="83"/>
                  </a:cubicBezTo>
                  <a:cubicBezTo>
                    <a:pt x="25" y="86"/>
                    <a:pt x="29" y="89"/>
                    <a:pt x="29" y="94"/>
                  </a:cubicBezTo>
                  <a:cubicBezTo>
                    <a:pt x="28" y="97"/>
                    <a:pt x="30" y="101"/>
                    <a:pt x="26" y="103"/>
                  </a:cubicBezTo>
                  <a:cubicBezTo>
                    <a:pt x="22" y="105"/>
                    <a:pt x="22" y="100"/>
                    <a:pt x="20" y="98"/>
                  </a:cubicBezTo>
                  <a:cubicBezTo>
                    <a:pt x="20" y="98"/>
                    <a:pt x="20" y="98"/>
                    <a:pt x="19" y="97"/>
                  </a:cubicBezTo>
                  <a:cubicBezTo>
                    <a:pt x="17" y="94"/>
                    <a:pt x="15" y="96"/>
                    <a:pt x="13" y="98"/>
                  </a:cubicBezTo>
                  <a:cubicBezTo>
                    <a:pt x="10" y="100"/>
                    <a:pt x="12" y="102"/>
                    <a:pt x="14" y="103"/>
                  </a:cubicBezTo>
                  <a:cubicBezTo>
                    <a:pt x="15" y="105"/>
                    <a:pt x="17" y="107"/>
                    <a:pt x="20" y="108"/>
                  </a:cubicBezTo>
                  <a:cubicBezTo>
                    <a:pt x="25" y="108"/>
                    <a:pt x="25" y="112"/>
                    <a:pt x="23" y="115"/>
                  </a:cubicBezTo>
                  <a:cubicBezTo>
                    <a:pt x="20" y="122"/>
                    <a:pt x="20" y="129"/>
                    <a:pt x="22" y="137"/>
                  </a:cubicBezTo>
                  <a:cubicBezTo>
                    <a:pt x="22" y="139"/>
                    <a:pt x="23" y="142"/>
                    <a:pt x="20" y="143"/>
                  </a:cubicBezTo>
                  <a:cubicBezTo>
                    <a:pt x="14" y="146"/>
                    <a:pt x="13" y="154"/>
                    <a:pt x="8" y="158"/>
                  </a:cubicBezTo>
                  <a:cubicBezTo>
                    <a:pt x="8" y="164"/>
                    <a:pt x="6" y="170"/>
                    <a:pt x="11" y="175"/>
                  </a:cubicBezTo>
                  <a:cubicBezTo>
                    <a:pt x="12" y="177"/>
                    <a:pt x="11" y="179"/>
                    <a:pt x="10" y="180"/>
                  </a:cubicBezTo>
                  <a:cubicBezTo>
                    <a:pt x="8" y="182"/>
                    <a:pt x="7" y="183"/>
                    <a:pt x="6" y="185"/>
                  </a:cubicBezTo>
                  <a:cubicBezTo>
                    <a:pt x="0" y="195"/>
                    <a:pt x="0" y="195"/>
                    <a:pt x="12" y="198"/>
                  </a:cubicBezTo>
                  <a:cubicBezTo>
                    <a:pt x="14" y="199"/>
                    <a:pt x="16" y="200"/>
                    <a:pt x="16" y="202"/>
                  </a:cubicBezTo>
                  <a:cubicBezTo>
                    <a:pt x="18" y="211"/>
                    <a:pt x="23" y="217"/>
                    <a:pt x="28" y="223"/>
                  </a:cubicBezTo>
                  <a:cubicBezTo>
                    <a:pt x="32" y="229"/>
                    <a:pt x="29" y="236"/>
                    <a:pt x="30" y="243"/>
                  </a:cubicBezTo>
                  <a:cubicBezTo>
                    <a:pt x="37" y="238"/>
                    <a:pt x="43" y="236"/>
                    <a:pt x="52" y="241"/>
                  </a:cubicBezTo>
                  <a:cubicBezTo>
                    <a:pt x="58" y="246"/>
                    <a:pt x="62" y="243"/>
                    <a:pt x="68" y="233"/>
                  </a:cubicBezTo>
                  <a:cubicBezTo>
                    <a:pt x="72" y="234"/>
                    <a:pt x="74" y="237"/>
                    <a:pt x="76" y="240"/>
                  </a:cubicBezTo>
                  <a:cubicBezTo>
                    <a:pt x="79" y="246"/>
                    <a:pt x="83" y="251"/>
                    <a:pt x="89" y="254"/>
                  </a:cubicBezTo>
                  <a:cubicBezTo>
                    <a:pt x="91" y="255"/>
                    <a:pt x="94" y="257"/>
                    <a:pt x="97" y="256"/>
                  </a:cubicBezTo>
                  <a:cubicBezTo>
                    <a:pt x="107" y="255"/>
                    <a:pt x="115" y="257"/>
                    <a:pt x="123" y="264"/>
                  </a:cubicBezTo>
                  <a:cubicBezTo>
                    <a:pt x="126" y="267"/>
                    <a:pt x="131" y="267"/>
                    <a:pt x="135" y="268"/>
                  </a:cubicBezTo>
                  <a:cubicBezTo>
                    <a:pt x="145" y="270"/>
                    <a:pt x="153" y="275"/>
                    <a:pt x="162" y="280"/>
                  </a:cubicBezTo>
                  <a:cubicBezTo>
                    <a:pt x="169" y="284"/>
                    <a:pt x="169" y="287"/>
                    <a:pt x="165" y="295"/>
                  </a:cubicBezTo>
                  <a:cubicBezTo>
                    <a:pt x="164" y="298"/>
                    <a:pt x="160" y="301"/>
                    <a:pt x="161" y="306"/>
                  </a:cubicBezTo>
                  <a:cubicBezTo>
                    <a:pt x="169" y="308"/>
                    <a:pt x="176" y="314"/>
                    <a:pt x="185" y="310"/>
                  </a:cubicBezTo>
                  <a:cubicBezTo>
                    <a:pt x="187" y="310"/>
                    <a:pt x="189" y="312"/>
                    <a:pt x="191" y="313"/>
                  </a:cubicBezTo>
                  <a:cubicBezTo>
                    <a:pt x="198" y="315"/>
                    <a:pt x="199" y="324"/>
                    <a:pt x="207" y="326"/>
                  </a:cubicBezTo>
                  <a:cubicBezTo>
                    <a:pt x="209" y="326"/>
                    <a:pt x="207" y="330"/>
                    <a:pt x="207" y="332"/>
                  </a:cubicBezTo>
                  <a:cubicBezTo>
                    <a:pt x="218" y="334"/>
                    <a:pt x="218" y="324"/>
                    <a:pt x="222" y="317"/>
                  </a:cubicBezTo>
                  <a:cubicBezTo>
                    <a:pt x="216" y="317"/>
                    <a:pt x="210" y="315"/>
                    <a:pt x="209" y="311"/>
                  </a:cubicBezTo>
                  <a:cubicBezTo>
                    <a:pt x="206" y="305"/>
                    <a:pt x="201" y="302"/>
                    <a:pt x="196" y="299"/>
                  </a:cubicBezTo>
                  <a:cubicBezTo>
                    <a:pt x="190" y="295"/>
                    <a:pt x="186" y="290"/>
                    <a:pt x="184" y="283"/>
                  </a:cubicBezTo>
                  <a:cubicBezTo>
                    <a:pt x="181" y="275"/>
                    <a:pt x="176" y="269"/>
                    <a:pt x="171" y="262"/>
                  </a:cubicBezTo>
                  <a:cubicBezTo>
                    <a:pt x="169" y="259"/>
                    <a:pt x="166" y="254"/>
                    <a:pt x="162" y="254"/>
                  </a:cubicBezTo>
                  <a:cubicBezTo>
                    <a:pt x="152" y="253"/>
                    <a:pt x="151" y="243"/>
                    <a:pt x="145" y="238"/>
                  </a:cubicBezTo>
                  <a:cubicBezTo>
                    <a:pt x="143" y="238"/>
                    <a:pt x="143" y="236"/>
                    <a:pt x="144" y="234"/>
                  </a:cubicBezTo>
                  <a:cubicBezTo>
                    <a:pt x="145" y="233"/>
                    <a:pt x="147" y="233"/>
                    <a:pt x="148" y="234"/>
                  </a:cubicBezTo>
                  <a:cubicBezTo>
                    <a:pt x="161" y="239"/>
                    <a:pt x="162" y="239"/>
                    <a:pt x="169" y="227"/>
                  </a:cubicBezTo>
                  <a:cubicBezTo>
                    <a:pt x="174" y="219"/>
                    <a:pt x="183" y="215"/>
                    <a:pt x="191" y="214"/>
                  </a:cubicBezTo>
                  <a:cubicBezTo>
                    <a:pt x="201" y="212"/>
                    <a:pt x="209" y="207"/>
                    <a:pt x="216" y="201"/>
                  </a:cubicBezTo>
                  <a:cubicBezTo>
                    <a:pt x="225" y="193"/>
                    <a:pt x="232" y="184"/>
                    <a:pt x="238" y="174"/>
                  </a:cubicBezTo>
                  <a:cubicBezTo>
                    <a:pt x="243" y="167"/>
                    <a:pt x="248" y="162"/>
                    <a:pt x="258" y="162"/>
                  </a:cubicBezTo>
                  <a:close/>
                  <a:moveTo>
                    <a:pt x="141" y="232"/>
                  </a:moveTo>
                  <a:cubicBezTo>
                    <a:pt x="140" y="232"/>
                    <a:pt x="138" y="232"/>
                    <a:pt x="138" y="230"/>
                  </a:cubicBezTo>
                  <a:cubicBezTo>
                    <a:pt x="138" y="229"/>
                    <a:pt x="139" y="228"/>
                    <a:pt x="139" y="228"/>
                  </a:cubicBezTo>
                  <a:cubicBezTo>
                    <a:pt x="141" y="228"/>
                    <a:pt x="142" y="229"/>
                    <a:pt x="143" y="230"/>
                  </a:cubicBezTo>
                  <a:cubicBezTo>
                    <a:pt x="143" y="231"/>
                    <a:pt x="143" y="232"/>
                    <a:pt x="141" y="23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5" name="Freeform 91"/>
            <p:cNvSpPr>
              <a:spLocks noEditPoints="1"/>
            </p:cNvSpPr>
            <p:nvPr/>
          </p:nvSpPr>
          <p:spPr bwMode="auto">
            <a:xfrm>
              <a:off x="4636" y="1921"/>
              <a:ext cx="148" cy="111"/>
            </a:xfrm>
            <a:custGeom>
              <a:avLst/>
              <a:gdLst>
                <a:gd name="T0" fmla="*/ 61 w 64"/>
                <a:gd name="T1" fmla="*/ 33 h 48"/>
                <a:gd name="T2" fmla="*/ 57 w 64"/>
                <a:gd name="T3" fmla="*/ 16 h 48"/>
                <a:gd name="T4" fmla="*/ 53 w 64"/>
                <a:gd name="T5" fmla="*/ 7 h 48"/>
                <a:gd name="T6" fmla="*/ 17 w 64"/>
                <a:gd name="T7" fmla="*/ 2 h 48"/>
                <a:gd name="T8" fmla="*/ 4 w 64"/>
                <a:gd name="T9" fmla="*/ 10 h 48"/>
                <a:gd name="T10" fmla="*/ 3 w 64"/>
                <a:gd name="T11" fmla="*/ 11 h 48"/>
                <a:gd name="T12" fmla="*/ 1 w 64"/>
                <a:gd name="T13" fmla="*/ 17 h 48"/>
                <a:gd name="T14" fmla="*/ 1 w 64"/>
                <a:gd name="T15" fmla="*/ 23 h 48"/>
                <a:gd name="T16" fmla="*/ 4 w 64"/>
                <a:gd name="T17" fmla="*/ 28 h 48"/>
                <a:gd name="T18" fmla="*/ 11 w 64"/>
                <a:gd name="T19" fmla="*/ 32 h 48"/>
                <a:gd name="T20" fmla="*/ 16 w 64"/>
                <a:gd name="T21" fmla="*/ 27 h 48"/>
                <a:gd name="T22" fmla="*/ 17 w 64"/>
                <a:gd name="T23" fmla="*/ 27 h 48"/>
                <a:gd name="T24" fmla="*/ 22 w 64"/>
                <a:gd name="T25" fmla="*/ 25 h 48"/>
                <a:gd name="T26" fmla="*/ 21 w 64"/>
                <a:gd name="T27" fmla="*/ 19 h 48"/>
                <a:gd name="T28" fmla="*/ 22 w 64"/>
                <a:gd name="T29" fmla="*/ 17 h 48"/>
                <a:gd name="T30" fmla="*/ 27 w 64"/>
                <a:gd name="T31" fmla="*/ 23 h 48"/>
                <a:gd name="T32" fmla="*/ 22 w 64"/>
                <a:gd name="T33" fmla="*/ 26 h 48"/>
                <a:gd name="T34" fmla="*/ 32 w 64"/>
                <a:gd name="T35" fmla="*/ 36 h 48"/>
                <a:gd name="T36" fmla="*/ 36 w 64"/>
                <a:gd name="T37" fmla="*/ 43 h 48"/>
                <a:gd name="T38" fmla="*/ 36 w 64"/>
                <a:gd name="T39" fmla="*/ 47 h 48"/>
                <a:gd name="T40" fmla="*/ 41 w 64"/>
                <a:gd name="T41" fmla="*/ 46 h 48"/>
                <a:gd name="T42" fmla="*/ 55 w 64"/>
                <a:gd name="T43" fmla="*/ 42 h 48"/>
                <a:gd name="T44" fmla="*/ 61 w 64"/>
                <a:gd name="T45" fmla="*/ 33 h 48"/>
                <a:gd name="T46" fmla="*/ 43 w 64"/>
                <a:gd name="T47" fmla="*/ 37 h 48"/>
                <a:gd name="T48" fmla="*/ 36 w 64"/>
                <a:gd name="T49" fmla="*/ 31 h 48"/>
                <a:gd name="T50" fmla="*/ 40 w 64"/>
                <a:gd name="T51" fmla="*/ 27 h 48"/>
                <a:gd name="T52" fmla="*/ 49 w 64"/>
                <a:gd name="T53" fmla="*/ 34 h 48"/>
                <a:gd name="T54" fmla="*/ 43 w 64"/>
                <a:gd name="T5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" h="48">
                  <a:moveTo>
                    <a:pt x="61" y="33"/>
                  </a:moveTo>
                  <a:cubicBezTo>
                    <a:pt x="58" y="28"/>
                    <a:pt x="55" y="23"/>
                    <a:pt x="57" y="16"/>
                  </a:cubicBezTo>
                  <a:cubicBezTo>
                    <a:pt x="59" y="11"/>
                    <a:pt x="57" y="9"/>
                    <a:pt x="53" y="7"/>
                  </a:cubicBezTo>
                  <a:cubicBezTo>
                    <a:pt x="41" y="2"/>
                    <a:pt x="30" y="0"/>
                    <a:pt x="17" y="2"/>
                  </a:cubicBezTo>
                  <a:cubicBezTo>
                    <a:pt x="11" y="3"/>
                    <a:pt x="6" y="3"/>
                    <a:pt x="4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1" y="13"/>
                    <a:pt x="0" y="14"/>
                    <a:pt x="1" y="17"/>
                  </a:cubicBezTo>
                  <a:cubicBezTo>
                    <a:pt x="1" y="19"/>
                    <a:pt x="1" y="21"/>
                    <a:pt x="1" y="23"/>
                  </a:cubicBezTo>
                  <a:cubicBezTo>
                    <a:pt x="0" y="26"/>
                    <a:pt x="2" y="27"/>
                    <a:pt x="4" y="28"/>
                  </a:cubicBezTo>
                  <a:cubicBezTo>
                    <a:pt x="6" y="30"/>
                    <a:pt x="6" y="34"/>
                    <a:pt x="11" y="32"/>
                  </a:cubicBezTo>
                  <a:cubicBezTo>
                    <a:pt x="13" y="31"/>
                    <a:pt x="15" y="30"/>
                    <a:pt x="16" y="27"/>
                  </a:cubicBezTo>
                  <a:cubicBezTo>
                    <a:pt x="16" y="27"/>
                    <a:pt x="17" y="27"/>
                    <a:pt x="17" y="27"/>
                  </a:cubicBezTo>
                  <a:cubicBezTo>
                    <a:pt x="19" y="27"/>
                    <a:pt x="20" y="25"/>
                    <a:pt x="22" y="25"/>
                  </a:cubicBezTo>
                  <a:cubicBezTo>
                    <a:pt x="20" y="23"/>
                    <a:pt x="21" y="21"/>
                    <a:pt x="21" y="19"/>
                  </a:cubicBezTo>
                  <a:cubicBezTo>
                    <a:pt x="21" y="18"/>
                    <a:pt x="21" y="17"/>
                    <a:pt x="22" y="17"/>
                  </a:cubicBezTo>
                  <a:cubicBezTo>
                    <a:pt x="28" y="16"/>
                    <a:pt x="27" y="20"/>
                    <a:pt x="27" y="23"/>
                  </a:cubicBezTo>
                  <a:cubicBezTo>
                    <a:pt x="27" y="26"/>
                    <a:pt x="25" y="28"/>
                    <a:pt x="22" y="26"/>
                  </a:cubicBezTo>
                  <a:cubicBezTo>
                    <a:pt x="23" y="31"/>
                    <a:pt x="24" y="36"/>
                    <a:pt x="32" y="36"/>
                  </a:cubicBezTo>
                  <a:cubicBezTo>
                    <a:pt x="35" y="36"/>
                    <a:pt x="37" y="38"/>
                    <a:pt x="36" y="43"/>
                  </a:cubicBezTo>
                  <a:cubicBezTo>
                    <a:pt x="35" y="44"/>
                    <a:pt x="34" y="46"/>
                    <a:pt x="36" y="47"/>
                  </a:cubicBezTo>
                  <a:cubicBezTo>
                    <a:pt x="38" y="48"/>
                    <a:pt x="40" y="47"/>
                    <a:pt x="41" y="46"/>
                  </a:cubicBezTo>
                  <a:cubicBezTo>
                    <a:pt x="44" y="42"/>
                    <a:pt x="49" y="41"/>
                    <a:pt x="55" y="42"/>
                  </a:cubicBezTo>
                  <a:cubicBezTo>
                    <a:pt x="62" y="44"/>
                    <a:pt x="64" y="40"/>
                    <a:pt x="61" y="33"/>
                  </a:cubicBezTo>
                  <a:close/>
                  <a:moveTo>
                    <a:pt x="43" y="37"/>
                  </a:moveTo>
                  <a:cubicBezTo>
                    <a:pt x="39" y="39"/>
                    <a:pt x="36" y="36"/>
                    <a:pt x="36" y="31"/>
                  </a:cubicBezTo>
                  <a:cubicBezTo>
                    <a:pt x="36" y="29"/>
                    <a:pt x="37" y="27"/>
                    <a:pt x="40" y="27"/>
                  </a:cubicBezTo>
                  <a:cubicBezTo>
                    <a:pt x="46" y="27"/>
                    <a:pt x="50" y="29"/>
                    <a:pt x="49" y="34"/>
                  </a:cubicBezTo>
                  <a:cubicBezTo>
                    <a:pt x="49" y="37"/>
                    <a:pt x="48" y="38"/>
                    <a:pt x="43" y="3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>
              <a:off x="4780" y="2039"/>
              <a:ext cx="48" cy="42"/>
            </a:xfrm>
            <a:custGeom>
              <a:avLst/>
              <a:gdLst>
                <a:gd name="T0" fmla="*/ 21 w 21"/>
                <a:gd name="T1" fmla="*/ 18 h 18"/>
                <a:gd name="T2" fmla="*/ 2 w 21"/>
                <a:gd name="T3" fmla="*/ 9 h 18"/>
                <a:gd name="T4" fmla="*/ 3 w 21"/>
                <a:gd name="T5" fmla="*/ 4 h 18"/>
                <a:gd name="T6" fmla="*/ 21 w 21"/>
                <a:gd name="T7" fmla="*/ 13 h 18"/>
                <a:gd name="T8" fmla="*/ 21 w 2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21" y="18"/>
                  </a:moveTo>
                  <a:cubicBezTo>
                    <a:pt x="13" y="18"/>
                    <a:pt x="9" y="11"/>
                    <a:pt x="2" y="9"/>
                  </a:cubicBezTo>
                  <a:cubicBezTo>
                    <a:pt x="0" y="8"/>
                    <a:pt x="1" y="5"/>
                    <a:pt x="3" y="4"/>
                  </a:cubicBezTo>
                  <a:cubicBezTo>
                    <a:pt x="10" y="0"/>
                    <a:pt x="19" y="5"/>
                    <a:pt x="21" y="13"/>
                  </a:cubicBezTo>
                  <a:cubicBezTo>
                    <a:pt x="21" y="14"/>
                    <a:pt x="21" y="15"/>
                    <a:pt x="21" y="1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>
              <a:off x="5395" y="1358"/>
              <a:ext cx="255" cy="503"/>
            </a:xfrm>
            <a:custGeom>
              <a:avLst/>
              <a:gdLst>
                <a:gd name="T0" fmla="*/ 100 w 110"/>
                <a:gd name="T1" fmla="*/ 55 h 217"/>
                <a:gd name="T2" fmla="*/ 100 w 110"/>
                <a:gd name="T3" fmla="*/ 52 h 217"/>
                <a:gd name="T4" fmla="*/ 96 w 110"/>
                <a:gd name="T5" fmla="*/ 45 h 217"/>
                <a:gd name="T6" fmla="*/ 57 w 110"/>
                <a:gd name="T7" fmla="*/ 65 h 217"/>
                <a:gd name="T8" fmla="*/ 59 w 110"/>
                <a:gd name="T9" fmla="*/ 71 h 217"/>
                <a:gd name="T10" fmla="*/ 61 w 110"/>
                <a:gd name="T11" fmla="*/ 75 h 217"/>
                <a:gd name="T12" fmla="*/ 57 w 110"/>
                <a:gd name="T13" fmla="*/ 78 h 217"/>
                <a:gd name="T14" fmla="*/ 46 w 110"/>
                <a:gd name="T15" fmla="*/ 81 h 217"/>
                <a:gd name="T16" fmla="*/ 42 w 110"/>
                <a:gd name="T17" fmla="*/ 93 h 217"/>
                <a:gd name="T18" fmla="*/ 34 w 110"/>
                <a:gd name="T19" fmla="*/ 101 h 217"/>
                <a:gd name="T20" fmla="*/ 24 w 110"/>
                <a:gd name="T21" fmla="*/ 91 h 217"/>
                <a:gd name="T22" fmla="*/ 25 w 110"/>
                <a:gd name="T23" fmla="*/ 88 h 217"/>
                <a:gd name="T24" fmla="*/ 42 w 110"/>
                <a:gd name="T25" fmla="*/ 78 h 217"/>
                <a:gd name="T26" fmla="*/ 48 w 110"/>
                <a:gd name="T27" fmla="*/ 67 h 217"/>
                <a:gd name="T28" fmla="*/ 52 w 110"/>
                <a:gd name="T29" fmla="*/ 47 h 217"/>
                <a:gd name="T30" fmla="*/ 54 w 110"/>
                <a:gd name="T31" fmla="*/ 34 h 217"/>
                <a:gd name="T32" fmla="*/ 44 w 110"/>
                <a:gd name="T33" fmla="*/ 30 h 217"/>
                <a:gd name="T34" fmla="*/ 43 w 110"/>
                <a:gd name="T35" fmla="*/ 20 h 217"/>
                <a:gd name="T36" fmla="*/ 55 w 110"/>
                <a:gd name="T37" fmla="*/ 3 h 217"/>
                <a:gd name="T38" fmla="*/ 42 w 110"/>
                <a:gd name="T39" fmla="*/ 4 h 217"/>
                <a:gd name="T40" fmla="*/ 36 w 110"/>
                <a:gd name="T41" fmla="*/ 8 h 217"/>
                <a:gd name="T42" fmla="*/ 36 w 110"/>
                <a:gd name="T43" fmla="*/ 8 h 217"/>
                <a:gd name="T44" fmla="*/ 15 w 110"/>
                <a:gd name="T45" fmla="*/ 35 h 217"/>
                <a:gd name="T46" fmla="*/ 12 w 110"/>
                <a:gd name="T47" fmla="*/ 40 h 217"/>
                <a:gd name="T48" fmla="*/ 7 w 110"/>
                <a:gd name="T49" fmla="*/ 68 h 217"/>
                <a:gd name="T50" fmla="*/ 9 w 110"/>
                <a:gd name="T51" fmla="*/ 87 h 217"/>
                <a:gd name="T52" fmla="*/ 11 w 110"/>
                <a:gd name="T53" fmla="*/ 91 h 217"/>
                <a:gd name="T54" fmla="*/ 20 w 110"/>
                <a:gd name="T55" fmla="*/ 100 h 217"/>
                <a:gd name="T56" fmla="*/ 19 w 110"/>
                <a:gd name="T57" fmla="*/ 103 h 217"/>
                <a:gd name="T58" fmla="*/ 18 w 110"/>
                <a:gd name="T59" fmla="*/ 105 h 217"/>
                <a:gd name="T60" fmla="*/ 17 w 110"/>
                <a:gd name="T61" fmla="*/ 131 h 217"/>
                <a:gd name="T62" fmla="*/ 29 w 110"/>
                <a:gd name="T63" fmla="*/ 138 h 217"/>
                <a:gd name="T64" fmla="*/ 26 w 110"/>
                <a:gd name="T65" fmla="*/ 158 h 217"/>
                <a:gd name="T66" fmla="*/ 29 w 110"/>
                <a:gd name="T67" fmla="*/ 188 h 217"/>
                <a:gd name="T68" fmla="*/ 40 w 110"/>
                <a:gd name="T69" fmla="*/ 193 h 217"/>
                <a:gd name="T70" fmla="*/ 63 w 110"/>
                <a:gd name="T71" fmla="*/ 217 h 217"/>
                <a:gd name="T72" fmla="*/ 65 w 110"/>
                <a:gd name="T73" fmla="*/ 211 h 217"/>
                <a:gd name="T74" fmla="*/ 64 w 110"/>
                <a:gd name="T75" fmla="*/ 210 h 217"/>
                <a:gd name="T76" fmla="*/ 46 w 110"/>
                <a:gd name="T77" fmla="*/ 178 h 217"/>
                <a:gd name="T78" fmla="*/ 46 w 110"/>
                <a:gd name="T79" fmla="*/ 169 h 217"/>
                <a:gd name="T80" fmla="*/ 45 w 110"/>
                <a:gd name="T81" fmla="*/ 167 h 217"/>
                <a:gd name="T82" fmla="*/ 41 w 110"/>
                <a:gd name="T83" fmla="*/ 158 h 217"/>
                <a:gd name="T84" fmla="*/ 43 w 110"/>
                <a:gd name="T85" fmla="*/ 140 h 217"/>
                <a:gd name="T86" fmla="*/ 43 w 110"/>
                <a:gd name="T87" fmla="*/ 129 h 217"/>
                <a:gd name="T88" fmla="*/ 44 w 110"/>
                <a:gd name="T89" fmla="*/ 128 h 217"/>
                <a:gd name="T90" fmla="*/ 58 w 110"/>
                <a:gd name="T91" fmla="*/ 128 h 217"/>
                <a:gd name="T92" fmla="*/ 81 w 110"/>
                <a:gd name="T93" fmla="*/ 133 h 217"/>
                <a:gd name="T94" fmla="*/ 83 w 110"/>
                <a:gd name="T95" fmla="*/ 134 h 217"/>
                <a:gd name="T96" fmla="*/ 87 w 110"/>
                <a:gd name="T97" fmla="*/ 136 h 217"/>
                <a:gd name="T98" fmla="*/ 90 w 110"/>
                <a:gd name="T99" fmla="*/ 138 h 217"/>
                <a:gd name="T100" fmla="*/ 96 w 110"/>
                <a:gd name="T101" fmla="*/ 139 h 217"/>
                <a:gd name="T102" fmla="*/ 77 w 110"/>
                <a:gd name="T103" fmla="*/ 116 h 217"/>
                <a:gd name="T104" fmla="*/ 64 w 110"/>
                <a:gd name="T105" fmla="*/ 106 h 217"/>
                <a:gd name="T106" fmla="*/ 67 w 110"/>
                <a:gd name="T107" fmla="*/ 102 h 217"/>
                <a:gd name="T108" fmla="*/ 67 w 110"/>
                <a:gd name="T109" fmla="*/ 102 h 217"/>
                <a:gd name="T110" fmla="*/ 70 w 110"/>
                <a:gd name="T111" fmla="*/ 100 h 217"/>
                <a:gd name="T112" fmla="*/ 72 w 110"/>
                <a:gd name="T113" fmla="*/ 97 h 217"/>
                <a:gd name="T114" fmla="*/ 80 w 110"/>
                <a:gd name="T115" fmla="*/ 94 h 217"/>
                <a:gd name="T116" fmla="*/ 89 w 110"/>
                <a:gd name="T117" fmla="*/ 90 h 217"/>
                <a:gd name="T118" fmla="*/ 99 w 110"/>
                <a:gd name="T119" fmla="*/ 82 h 217"/>
                <a:gd name="T120" fmla="*/ 100 w 110"/>
                <a:gd name="T121" fmla="*/ 55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" h="217">
                  <a:moveTo>
                    <a:pt x="100" y="55"/>
                  </a:moveTo>
                  <a:cubicBezTo>
                    <a:pt x="99" y="54"/>
                    <a:pt x="100" y="53"/>
                    <a:pt x="100" y="52"/>
                  </a:cubicBezTo>
                  <a:cubicBezTo>
                    <a:pt x="104" y="46"/>
                    <a:pt x="100" y="45"/>
                    <a:pt x="96" y="45"/>
                  </a:cubicBezTo>
                  <a:cubicBezTo>
                    <a:pt x="81" y="47"/>
                    <a:pt x="68" y="54"/>
                    <a:pt x="57" y="65"/>
                  </a:cubicBezTo>
                  <a:cubicBezTo>
                    <a:pt x="55" y="67"/>
                    <a:pt x="55" y="70"/>
                    <a:pt x="59" y="71"/>
                  </a:cubicBezTo>
                  <a:cubicBezTo>
                    <a:pt x="61" y="72"/>
                    <a:pt x="62" y="73"/>
                    <a:pt x="61" y="75"/>
                  </a:cubicBezTo>
                  <a:cubicBezTo>
                    <a:pt x="61" y="77"/>
                    <a:pt x="59" y="78"/>
                    <a:pt x="57" y="78"/>
                  </a:cubicBezTo>
                  <a:cubicBezTo>
                    <a:pt x="53" y="78"/>
                    <a:pt x="50" y="80"/>
                    <a:pt x="46" y="81"/>
                  </a:cubicBezTo>
                  <a:cubicBezTo>
                    <a:pt x="45" y="85"/>
                    <a:pt x="42" y="88"/>
                    <a:pt x="42" y="93"/>
                  </a:cubicBezTo>
                  <a:cubicBezTo>
                    <a:pt x="42" y="97"/>
                    <a:pt x="39" y="101"/>
                    <a:pt x="34" y="101"/>
                  </a:cubicBezTo>
                  <a:cubicBezTo>
                    <a:pt x="32" y="102"/>
                    <a:pt x="24" y="94"/>
                    <a:pt x="24" y="91"/>
                  </a:cubicBezTo>
                  <a:cubicBezTo>
                    <a:pt x="24" y="90"/>
                    <a:pt x="24" y="89"/>
                    <a:pt x="25" y="88"/>
                  </a:cubicBezTo>
                  <a:cubicBezTo>
                    <a:pt x="31" y="85"/>
                    <a:pt x="35" y="79"/>
                    <a:pt x="42" y="78"/>
                  </a:cubicBezTo>
                  <a:cubicBezTo>
                    <a:pt x="44" y="74"/>
                    <a:pt x="46" y="70"/>
                    <a:pt x="48" y="67"/>
                  </a:cubicBezTo>
                  <a:cubicBezTo>
                    <a:pt x="51" y="60"/>
                    <a:pt x="53" y="53"/>
                    <a:pt x="52" y="47"/>
                  </a:cubicBezTo>
                  <a:cubicBezTo>
                    <a:pt x="50" y="41"/>
                    <a:pt x="52" y="38"/>
                    <a:pt x="54" y="34"/>
                  </a:cubicBezTo>
                  <a:cubicBezTo>
                    <a:pt x="50" y="33"/>
                    <a:pt x="47" y="31"/>
                    <a:pt x="44" y="30"/>
                  </a:cubicBezTo>
                  <a:cubicBezTo>
                    <a:pt x="38" y="27"/>
                    <a:pt x="38" y="26"/>
                    <a:pt x="43" y="20"/>
                  </a:cubicBezTo>
                  <a:cubicBezTo>
                    <a:pt x="47" y="14"/>
                    <a:pt x="51" y="9"/>
                    <a:pt x="55" y="3"/>
                  </a:cubicBezTo>
                  <a:cubicBezTo>
                    <a:pt x="46" y="0"/>
                    <a:pt x="46" y="0"/>
                    <a:pt x="42" y="4"/>
                  </a:cubicBezTo>
                  <a:cubicBezTo>
                    <a:pt x="40" y="5"/>
                    <a:pt x="39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0" y="18"/>
                    <a:pt x="23" y="26"/>
                    <a:pt x="15" y="35"/>
                  </a:cubicBezTo>
                  <a:cubicBezTo>
                    <a:pt x="14" y="36"/>
                    <a:pt x="12" y="37"/>
                    <a:pt x="12" y="40"/>
                  </a:cubicBezTo>
                  <a:cubicBezTo>
                    <a:pt x="12" y="56"/>
                    <a:pt x="11" y="56"/>
                    <a:pt x="7" y="68"/>
                  </a:cubicBezTo>
                  <a:cubicBezTo>
                    <a:pt x="5" y="74"/>
                    <a:pt x="0" y="81"/>
                    <a:pt x="9" y="87"/>
                  </a:cubicBezTo>
                  <a:cubicBezTo>
                    <a:pt x="10" y="88"/>
                    <a:pt x="11" y="89"/>
                    <a:pt x="11" y="91"/>
                  </a:cubicBezTo>
                  <a:cubicBezTo>
                    <a:pt x="10" y="98"/>
                    <a:pt x="15" y="99"/>
                    <a:pt x="20" y="100"/>
                  </a:cubicBezTo>
                  <a:cubicBezTo>
                    <a:pt x="20" y="102"/>
                    <a:pt x="20" y="103"/>
                    <a:pt x="19" y="103"/>
                  </a:cubicBezTo>
                  <a:cubicBezTo>
                    <a:pt x="19" y="104"/>
                    <a:pt x="18" y="104"/>
                    <a:pt x="18" y="105"/>
                  </a:cubicBezTo>
                  <a:cubicBezTo>
                    <a:pt x="13" y="113"/>
                    <a:pt x="15" y="122"/>
                    <a:pt x="17" y="131"/>
                  </a:cubicBezTo>
                  <a:cubicBezTo>
                    <a:pt x="19" y="137"/>
                    <a:pt x="25" y="134"/>
                    <a:pt x="29" y="138"/>
                  </a:cubicBezTo>
                  <a:cubicBezTo>
                    <a:pt x="25" y="144"/>
                    <a:pt x="27" y="151"/>
                    <a:pt x="26" y="158"/>
                  </a:cubicBezTo>
                  <a:cubicBezTo>
                    <a:pt x="25" y="168"/>
                    <a:pt x="24" y="178"/>
                    <a:pt x="29" y="188"/>
                  </a:cubicBezTo>
                  <a:cubicBezTo>
                    <a:pt x="37" y="186"/>
                    <a:pt x="37" y="186"/>
                    <a:pt x="40" y="193"/>
                  </a:cubicBezTo>
                  <a:cubicBezTo>
                    <a:pt x="45" y="204"/>
                    <a:pt x="50" y="214"/>
                    <a:pt x="63" y="217"/>
                  </a:cubicBezTo>
                  <a:cubicBezTo>
                    <a:pt x="66" y="216"/>
                    <a:pt x="65" y="213"/>
                    <a:pt x="65" y="211"/>
                  </a:cubicBezTo>
                  <a:cubicBezTo>
                    <a:pt x="64" y="210"/>
                    <a:pt x="64" y="210"/>
                    <a:pt x="64" y="210"/>
                  </a:cubicBezTo>
                  <a:cubicBezTo>
                    <a:pt x="56" y="201"/>
                    <a:pt x="52" y="189"/>
                    <a:pt x="46" y="178"/>
                  </a:cubicBezTo>
                  <a:cubicBezTo>
                    <a:pt x="45" y="175"/>
                    <a:pt x="44" y="172"/>
                    <a:pt x="46" y="169"/>
                  </a:cubicBezTo>
                  <a:cubicBezTo>
                    <a:pt x="46" y="168"/>
                    <a:pt x="45" y="168"/>
                    <a:pt x="45" y="167"/>
                  </a:cubicBezTo>
                  <a:cubicBezTo>
                    <a:pt x="41" y="165"/>
                    <a:pt x="40" y="162"/>
                    <a:pt x="41" y="158"/>
                  </a:cubicBezTo>
                  <a:cubicBezTo>
                    <a:pt x="43" y="152"/>
                    <a:pt x="46" y="147"/>
                    <a:pt x="43" y="140"/>
                  </a:cubicBezTo>
                  <a:cubicBezTo>
                    <a:pt x="38" y="136"/>
                    <a:pt x="39" y="132"/>
                    <a:pt x="43" y="129"/>
                  </a:cubicBezTo>
                  <a:cubicBezTo>
                    <a:pt x="44" y="129"/>
                    <a:pt x="44" y="128"/>
                    <a:pt x="44" y="128"/>
                  </a:cubicBezTo>
                  <a:cubicBezTo>
                    <a:pt x="50" y="123"/>
                    <a:pt x="52" y="123"/>
                    <a:pt x="58" y="128"/>
                  </a:cubicBezTo>
                  <a:cubicBezTo>
                    <a:pt x="65" y="133"/>
                    <a:pt x="73" y="132"/>
                    <a:pt x="81" y="133"/>
                  </a:cubicBezTo>
                  <a:cubicBezTo>
                    <a:pt x="82" y="132"/>
                    <a:pt x="83" y="132"/>
                    <a:pt x="83" y="134"/>
                  </a:cubicBezTo>
                  <a:cubicBezTo>
                    <a:pt x="84" y="135"/>
                    <a:pt x="86" y="135"/>
                    <a:pt x="87" y="136"/>
                  </a:cubicBezTo>
                  <a:cubicBezTo>
                    <a:pt x="88" y="136"/>
                    <a:pt x="89" y="136"/>
                    <a:pt x="90" y="138"/>
                  </a:cubicBezTo>
                  <a:cubicBezTo>
                    <a:pt x="92" y="138"/>
                    <a:pt x="94" y="139"/>
                    <a:pt x="96" y="139"/>
                  </a:cubicBezTo>
                  <a:cubicBezTo>
                    <a:pt x="97" y="121"/>
                    <a:pt x="97" y="121"/>
                    <a:pt x="77" y="116"/>
                  </a:cubicBezTo>
                  <a:cubicBezTo>
                    <a:pt x="71" y="114"/>
                    <a:pt x="68" y="110"/>
                    <a:pt x="64" y="106"/>
                  </a:cubicBezTo>
                  <a:cubicBezTo>
                    <a:pt x="62" y="104"/>
                    <a:pt x="64" y="102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67" y="101"/>
                    <a:pt x="68" y="100"/>
                    <a:pt x="70" y="100"/>
                  </a:cubicBezTo>
                  <a:cubicBezTo>
                    <a:pt x="70" y="99"/>
                    <a:pt x="71" y="98"/>
                    <a:pt x="72" y="97"/>
                  </a:cubicBezTo>
                  <a:cubicBezTo>
                    <a:pt x="74" y="94"/>
                    <a:pt x="76" y="93"/>
                    <a:pt x="80" y="94"/>
                  </a:cubicBezTo>
                  <a:cubicBezTo>
                    <a:pt x="83" y="93"/>
                    <a:pt x="86" y="92"/>
                    <a:pt x="89" y="90"/>
                  </a:cubicBezTo>
                  <a:cubicBezTo>
                    <a:pt x="92" y="88"/>
                    <a:pt x="99" y="84"/>
                    <a:pt x="99" y="82"/>
                  </a:cubicBezTo>
                  <a:cubicBezTo>
                    <a:pt x="97" y="73"/>
                    <a:pt x="110" y="64"/>
                    <a:pt x="100" y="5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>
              <a:off x="5451" y="186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>
              <a:off x="5460" y="1794"/>
              <a:ext cx="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>
              <a:off x="5344" y="1761"/>
              <a:ext cx="151" cy="121"/>
            </a:xfrm>
            <a:custGeom>
              <a:avLst/>
              <a:gdLst>
                <a:gd name="T0" fmla="*/ 42 w 65"/>
                <a:gd name="T1" fmla="*/ 10 h 52"/>
                <a:gd name="T2" fmla="*/ 35 w 65"/>
                <a:gd name="T3" fmla="*/ 9 h 52"/>
                <a:gd name="T4" fmla="*/ 27 w 65"/>
                <a:gd name="T5" fmla="*/ 10 h 52"/>
                <a:gd name="T6" fmla="*/ 9 w 65"/>
                <a:gd name="T7" fmla="*/ 3 h 52"/>
                <a:gd name="T8" fmla="*/ 8 w 65"/>
                <a:gd name="T9" fmla="*/ 0 h 52"/>
                <a:gd name="T10" fmla="*/ 7 w 65"/>
                <a:gd name="T11" fmla="*/ 0 h 52"/>
                <a:gd name="T12" fmla="*/ 6 w 65"/>
                <a:gd name="T13" fmla="*/ 0 h 52"/>
                <a:gd name="T14" fmla="*/ 0 w 65"/>
                <a:gd name="T15" fmla="*/ 6 h 52"/>
                <a:gd name="T16" fmla="*/ 6 w 65"/>
                <a:gd name="T17" fmla="*/ 15 h 52"/>
                <a:gd name="T18" fmla="*/ 9 w 65"/>
                <a:gd name="T19" fmla="*/ 25 h 52"/>
                <a:gd name="T20" fmla="*/ 11 w 65"/>
                <a:gd name="T21" fmla="*/ 35 h 52"/>
                <a:gd name="T22" fmla="*/ 14 w 65"/>
                <a:gd name="T23" fmla="*/ 43 h 52"/>
                <a:gd name="T24" fmla="*/ 22 w 65"/>
                <a:gd name="T25" fmla="*/ 38 h 52"/>
                <a:gd name="T26" fmla="*/ 26 w 65"/>
                <a:gd name="T27" fmla="*/ 34 h 52"/>
                <a:gd name="T28" fmla="*/ 33 w 65"/>
                <a:gd name="T29" fmla="*/ 35 h 52"/>
                <a:gd name="T30" fmla="*/ 36 w 65"/>
                <a:gd name="T31" fmla="*/ 44 h 52"/>
                <a:gd name="T32" fmla="*/ 40 w 65"/>
                <a:gd name="T33" fmla="*/ 43 h 52"/>
                <a:gd name="T34" fmla="*/ 46 w 65"/>
                <a:gd name="T35" fmla="*/ 45 h 52"/>
                <a:gd name="T36" fmla="*/ 49 w 65"/>
                <a:gd name="T37" fmla="*/ 48 h 52"/>
                <a:gd name="T38" fmla="*/ 60 w 65"/>
                <a:gd name="T39" fmla="*/ 48 h 52"/>
                <a:gd name="T40" fmla="*/ 61 w 65"/>
                <a:gd name="T41" fmla="*/ 37 h 52"/>
                <a:gd name="T42" fmla="*/ 51 w 65"/>
                <a:gd name="T43" fmla="*/ 35 h 52"/>
                <a:gd name="T44" fmla="*/ 45 w 65"/>
                <a:gd name="T45" fmla="*/ 28 h 52"/>
                <a:gd name="T46" fmla="*/ 50 w 65"/>
                <a:gd name="T47" fmla="*/ 14 h 52"/>
                <a:gd name="T48" fmla="*/ 42 w 65"/>
                <a:gd name="T4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52">
                  <a:moveTo>
                    <a:pt x="42" y="10"/>
                  </a:moveTo>
                  <a:cubicBezTo>
                    <a:pt x="40" y="8"/>
                    <a:pt x="37" y="5"/>
                    <a:pt x="35" y="9"/>
                  </a:cubicBezTo>
                  <a:cubicBezTo>
                    <a:pt x="32" y="13"/>
                    <a:pt x="30" y="11"/>
                    <a:pt x="27" y="10"/>
                  </a:cubicBezTo>
                  <a:cubicBezTo>
                    <a:pt x="21" y="8"/>
                    <a:pt x="16" y="2"/>
                    <a:pt x="9" y="3"/>
                  </a:cubicBezTo>
                  <a:cubicBezTo>
                    <a:pt x="9" y="3"/>
                    <a:pt x="9" y="1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1" y="2"/>
                    <a:pt x="0" y="6"/>
                  </a:cubicBezTo>
                  <a:cubicBezTo>
                    <a:pt x="4" y="8"/>
                    <a:pt x="8" y="8"/>
                    <a:pt x="6" y="15"/>
                  </a:cubicBezTo>
                  <a:cubicBezTo>
                    <a:pt x="5" y="18"/>
                    <a:pt x="6" y="24"/>
                    <a:pt x="9" y="25"/>
                  </a:cubicBezTo>
                  <a:cubicBezTo>
                    <a:pt x="17" y="27"/>
                    <a:pt x="12" y="32"/>
                    <a:pt x="11" y="35"/>
                  </a:cubicBezTo>
                  <a:cubicBezTo>
                    <a:pt x="10" y="39"/>
                    <a:pt x="9" y="42"/>
                    <a:pt x="14" y="43"/>
                  </a:cubicBezTo>
                  <a:cubicBezTo>
                    <a:pt x="17" y="44"/>
                    <a:pt x="23" y="46"/>
                    <a:pt x="22" y="38"/>
                  </a:cubicBezTo>
                  <a:cubicBezTo>
                    <a:pt x="22" y="35"/>
                    <a:pt x="24" y="35"/>
                    <a:pt x="26" y="34"/>
                  </a:cubicBezTo>
                  <a:cubicBezTo>
                    <a:pt x="29" y="31"/>
                    <a:pt x="32" y="30"/>
                    <a:pt x="33" y="35"/>
                  </a:cubicBezTo>
                  <a:cubicBezTo>
                    <a:pt x="33" y="38"/>
                    <a:pt x="32" y="42"/>
                    <a:pt x="36" y="44"/>
                  </a:cubicBezTo>
                  <a:cubicBezTo>
                    <a:pt x="37" y="43"/>
                    <a:pt x="39" y="43"/>
                    <a:pt x="40" y="43"/>
                  </a:cubicBezTo>
                  <a:cubicBezTo>
                    <a:pt x="43" y="40"/>
                    <a:pt x="46" y="40"/>
                    <a:pt x="46" y="45"/>
                  </a:cubicBezTo>
                  <a:cubicBezTo>
                    <a:pt x="48" y="46"/>
                    <a:pt x="48" y="46"/>
                    <a:pt x="49" y="48"/>
                  </a:cubicBezTo>
                  <a:cubicBezTo>
                    <a:pt x="52" y="52"/>
                    <a:pt x="56" y="49"/>
                    <a:pt x="60" y="48"/>
                  </a:cubicBezTo>
                  <a:cubicBezTo>
                    <a:pt x="65" y="46"/>
                    <a:pt x="65" y="41"/>
                    <a:pt x="61" y="37"/>
                  </a:cubicBezTo>
                  <a:cubicBezTo>
                    <a:pt x="58" y="35"/>
                    <a:pt x="55" y="34"/>
                    <a:pt x="51" y="35"/>
                  </a:cubicBezTo>
                  <a:cubicBezTo>
                    <a:pt x="46" y="36"/>
                    <a:pt x="44" y="31"/>
                    <a:pt x="45" y="28"/>
                  </a:cubicBezTo>
                  <a:cubicBezTo>
                    <a:pt x="48" y="24"/>
                    <a:pt x="47" y="18"/>
                    <a:pt x="50" y="14"/>
                  </a:cubicBezTo>
                  <a:cubicBezTo>
                    <a:pt x="46" y="18"/>
                    <a:pt x="44" y="13"/>
                    <a:pt x="42" y="1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>
              <a:off x="5523" y="1286"/>
              <a:ext cx="104" cy="104"/>
            </a:xfrm>
            <a:custGeom>
              <a:avLst/>
              <a:gdLst>
                <a:gd name="T0" fmla="*/ 3 w 45"/>
                <a:gd name="T1" fmla="*/ 25 h 45"/>
                <a:gd name="T2" fmla="*/ 10 w 45"/>
                <a:gd name="T3" fmla="*/ 38 h 45"/>
                <a:gd name="T4" fmla="*/ 18 w 45"/>
                <a:gd name="T5" fmla="*/ 45 h 45"/>
                <a:gd name="T6" fmla="*/ 40 w 45"/>
                <a:gd name="T7" fmla="*/ 30 h 45"/>
                <a:gd name="T8" fmla="*/ 44 w 45"/>
                <a:gd name="T9" fmla="*/ 16 h 45"/>
                <a:gd name="T10" fmla="*/ 36 w 45"/>
                <a:gd name="T11" fmla="*/ 1 h 45"/>
                <a:gd name="T12" fmla="*/ 34 w 45"/>
                <a:gd name="T13" fmla="*/ 1 h 45"/>
                <a:gd name="T14" fmla="*/ 13 w 45"/>
                <a:gd name="T15" fmla="*/ 18 h 45"/>
                <a:gd name="T16" fmla="*/ 8 w 45"/>
                <a:gd name="T17" fmla="*/ 19 h 45"/>
                <a:gd name="T18" fmla="*/ 3 w 45"/>
                <a:gd name="T19" fmla="*/ 19 h 45"/>
                <a:gd name="T20" fmla="*/ 3 w 45"/>
                <a:gd name="T21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45">
                  <a:moveTo>
                    <a:pt x="3" y="25"/>
                  </a:moveTo>
                  <a:cubicBezTo>
                    <a:pt x="9" y="27"/>
                    <a:pt x="10" y="32"/>
                    <a:pt x="10" y="38"/>
                  </a:cubicBezTo>
                  <a:cubicBezTo>
                    <a:pt x="11" y="42"/>
                    <a:pt x="14" y="45"/>
                    <a:pt x="18" y="45"/>
                  </a:cubicBezTo>
                  <a:cubicBezTo>
                    <a:pt x="32" y="45"/>
                    <a:pt x="35" y="42"/>
                    <a:pt x="40" y="30"/>
                  </a:cubicBezTo>
                  <a:cubicBezTo>
                    <a:pt x="42" y="25"/>
                    <a:pt x="43" y="21"/>
                    <a:pt x="44" y="16"/>
                  </a:cubicBezTo>
                  <a:cubicBezTo>
                    <a:pt x="45" y="13"/>
                    <a:pt x="39" y="1"/>
                    <a:pt x="36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7" y="6"/>
                    <a:pt x="16" y="8"/>
                    <a:pt x="13" y="18"/>
                  </a:cubicBezTo>
                  <a:cubicBezTo>
                    <a:pt x="12" y="21"/>
                    <a:pt x="10" y="22"/>
                    <a:pt x="8" y="19"/>
                  </a:cubicBezTo>
                  <a:cubicBezTo>
                    <a:pt x="6" y="17"/>
                    <a:pt x="5" y="17"/>
                    <a:pt x="3" y="19"/>
                  </a:cubicBezTo>
                  <a:cubicBezTo>
                    <a:pt x="2" y="21"/>
                    <a:pt x="0" y="24"/>
                    <a:pt x="3" y="25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auto">
            <a:xfrm>
              <a:off x="4886" y="2000"/>
              <a:ext cx="371" cy="146"/>
            </a:xfrm>
            <a:custGeom>
              <a:avLst/>
              <a:gdLst>
                <a:gd name="T0" fmla="*/ 154 w 160"/>
                <a:gd name="T1" fmla="*/ 13 h 63"/>
                <a:gd name="T2" fmla="*/ 140 w 160"/>
                <a:gd name="T3" fmla="*/ 13 h 63"/>
                <a:gd name="T4" fmla="*/ 114 w 160"/>
                <a:gd name="T5" fmla="*/ 12 h 63"/>
                <a:gd name="T6" fmla="*/ 89 w 160"/>
                <a:gd name="T7" fmla="*/ 10 h 63"/>
                <a:gd name="T8" fmla="*/ 80 w 160"/>
                <a:gd name="T9" fmla="*/ 10 h 63"/>
                <a:gd name="T10" fmla="*/ 76 w 160"/>
                <a:gd name="T11" fmla="*/ 10 h 63"/>
                <a:gd name="T12" fmla="*/ 63 w 160"/>
                <a:gd name="T13" fmla="*/ 5 h 63"/>
                <a:gd name="T14" fmla="*/ 51 w 160"/>
                <a:gd name="T15" fmla="*/ 3 h 63"/>
                <a:gd name="T16" fmla="*/ 50 w 160"/>
                <a:gd name="T17" fmla="*/ 3 h 63"/>
                <a:gd name="T18" fmla="*/ 38 w 160"/>
                <a:gd name="T19" fmla="*/ 3 h 63"/>
                <a:gd name="T20" fmla="*/ 22 w 160"/>
                <a:gd name="T21" fmla="*/ 1 h 63"/>
                <a:gd name="T22" fmla="*/ 3 w 160"/>
                <a:gd name="T23" fmla="*/ 19 h 63"/>
                <a:gd name="T24" fmla="*/ 2 w 160"/>
                <a:gd name="T25" fmla="*/ 26 h 63"/>
                <a:gd name="T26" fmla="*/ 5 w 160"/>
                <a:gd name="T27" fmla="*/ 31 h 63"/>
                <a:gd name="T28" fmla="*/ 12 w 160"/>
                <a:gd name="T29" fmla="*/ 31 h 63"/>
                <a:gd name="T30" fmla="*/ 52 w 160"/>
                <a:gd name="T31" fmla="*/ 23 h 63"/>
                <a:gd name="T32" fmla="*/ 54 w 160"/>
                <a:gd name="T33" fmla="*/ 22 h 63"/>
                <a:gd name="T34" fmla="*/ 76 w 160"/>
                <a:gd name="T35" fmla="*/ 20 h 63"/>
                <a:gd name="T36" fmla="*/ 82 w 160"/>
                <a:gd name="T37" fmla="*/ 22 h 63"/>
                <a:gd name="T38" fmla="*/ 93 w 160"/>
                <a:gd name="T39" fmla="*/ 24 h 63"/>
                <a:gd name="T40" fmla="*/ 117 w 160"/>
                <a:gd name="T41" fmla="*/ 23 h 63"/>
                <a:gd name="T42" fmla="*/ 124 w 160"/>
                <a:gd name="T43" fmla="*/ 61 h 63"/>
                <a:gd name="T44" fmla="*/ 129 w 160"/>
                <a:gd name="T45" fmla="*/ 62 h 63"/>
                <a:gd name="T46" fmla="*/ 131 w 160"/>
                <a:gd name="T47" fmla="*/ 57 h 63"/>
                <a:gd name="T48" fmla="*/ 127 w 160"/>
                <a:gd name="T49" fmla="*/ 50 h 63"/>
                <a:gd name="T50" fmla="*/ 123 w 160"/>
                <a:gd name="T51" fmla="*/ 37 h 63"/>
                <a:gd name="T52" fmla="*/ 120 w 160"/>
                <a:gd name="T53" fmla="*/ 23 h 63"/>
                <a:gd name="T54" fmla="*/ 160 w 160"/>
                <a:gd name="T55" fmla="*/ 16 h 63"/>
                <a:gd name="T56" fmla="*/ 154 w 160"/>
                <a:gd name="T57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63">
                  <a:moveTo>
                    <a:pt x="154" y="13"/>
                  </a:moveTo>
                  <a:cubicBezTo>
                    <a:pt x="149" y="15"/>
                    <a:pt x="145" y="13"/>
                    <a:pt x="140" y="13"/>
                  </a:cubicBezTo>
                  <a:cubicBezTo>
                    <a:pt x="131" y="12"/>
                    <a:pt x="123" y="12"/>
                    <a:pt x="114" y="12"/>
                  </a:cubicBezTo>
                  <a:cubicBezTo>
                    <a:pt x="106" y="12"/>
                    <a:pt x="97" y="15"/>
                    <a:pt x="89" y="10"/>
                  </a:cubicBezTo>
                  <a:cubicBezTo>
                    <a:pt x="87" y="9"/>
                    <a:pt x="83" y="9"/>
                    <a:pt x="80" y="10"/>
                  </a:cubicBezTo>
                  <a:cubicBezTo>
                    <a:pt x="79" y="11"/>
                    <a:pt x="77" y="12"/>
                    <a:pt x="76" y="10"/>
                  </a:cubicBezTo>
                  <a:cubicBezTo>
                    <a:pt x="73" y="6"/>
                    <a:pt x="67" y="5"/>
                    <a:pt x="63" y="5"/>
                  </a:cubicBezTo>
                  <a:cubicBezTo>
                    <a:pt x="58" y="6"/>
                    <a:pt x="54" y="9"/>
                    <a:pt x="51" y="3"/>
                  </a:cubicBezTo>
                  <a:cubicBezTo>
                    <a:pt x="51" y="3"/>
                    <a:pt x="50" y="3"/>
                    <a:pt x="50" y="3"/>
                  </a:cubicBezTo>
                  <a:cubicBezTo>
                    <a:pt x="46" y="7"/>
                    <a:pt x="42" y="4"/>
                    <a:pt x="38" y="3"/>
                  </a:cubicBezTo>
                  <a:cubicBezTo>
                    <a:pt x="33" y="2"/>
                    <a:pt x="27" y="1"/>
                    <a:pt x="22" y="1"/>
                  </a:cubicBezTo>
                  <a:cubicBezTo>
                    <a:pt x="6" y="0"/>
                    <a:pt x="2" y="4"/>
                    <a:pt x="3" y="19"/>
                  </a:cubicBezTo>
                  <a:cubicBezTo>
                    <a:pt x="4" y="22"/>
                    <a:pt x="5" y="24"/>
                    <a:pt x="2" y="26"/>
                  </a:cubicBezTo>
                  <a:cubicBezTo>
                    <a:pt x="0" y="29"/>
                    <a:pt x="3" y="30"/>
                    <a:pt x="5" y="31"/>
                  </a:cubicBezTo>
                  <a:cubicBezTo>
                    <a:pt x="7" y="32"/>
                    <a:pt x="10" y="31"/>
                    <a:pt x="12" y="31"/>
                  </a:cubicBezTo>
                  <a:cubicBezTo>
                    <a:pt x="26" y="30"/>
                    <a:pt x="37" y="19"/>
                    <a:pt x="52" y="23"/>
                  </a:cubicBezTo>
                  <a:cubicBezTo>
                    <a:pt x="52" y="23"/>
                    <a:pt x="53" y="22"/>
                    <a:pt x="54" y="22"/>
                  </a:cubicBezTo>
                  <a:cubicBezTo>
                    <a:pt x="61" y="20"/>
                    <a:pt x="68" y="20"/>
                    <a:pt x="76" y="20"/>
                  </a:cubicBezTo>
                  <a:cubicBezTo>
                    <a:pt x="78" y="20"/>
                    <a:pt x="81" y="20"/>
                    <a:pt x="82" y="22"/>
                  </a:cubicBezTo>
                  <a:cubicBezTo>
                    <a:pt x="85" y="26"/>
                    <a:pt x="89" y="25"/>
                    <a:pt x="93" y="24"/>
                  </a:cubicBezTo>
                  <a:cubicBezTo>
                    <a:pt x="101" y="23"/>
                    <a:pt x="108" y="22"/>
                    <a:pt x="117" y="23"/>
                  </a:cubicBezTo>
                  <a:cubicBezTo>
                    <a:pt x="108" y="38"/>
                    <a:pt x="119" y="49"/>
                    <a:pt x="124" y="61"/>
                  </a:cubicBezTo>
                  <a:cubicBezTo>
                    <a:pt x="125" y="62"/>
                    <a:pt x="127" y="63"/>
                    <a:pt x="129" y="62"/>
                  </a:cubicBezTo>
                  <a:cubicBezTo>
                    <a:pt x="131" y="61"/>
                    <a:pt x="131" y="59"/>
                    <a:pt x="131" y="57"/>
                  </a:cubicBezTo>
                  <a:cubicBezTo>
                    <a:pt x="130" y="55"/>
                    <a:pt x="128" y="52"/>
                    <a:pt x="127" y="50"/>
                  </a:cubicBezTo>
                  <a:cubicBezTo>
                    <a:pt x="125" y="46"/>
                    <a:pt x="122" y="41"/>
                    <a:pt x="123" y="37"/>
                  </a:cubicBezTo>
                  <a:cubicBezTo>
                    <a:pt x="125" y="31"/>
                    <a:pt x="122" y="28"/>
                    <a:pt x="120" y="23"/>
                  </a:cubicBezTo>
                  <a:cubicBezTo>
                    <a:pt x="134" y="19"/>
                    <a:pt x="147" y="19"/>
                    <a:pt x="160" y="16"/>
                  </a:cubicBezTo>
                  <a:cubicBezTo>
                    <a:pt x="158" y="13"/>
                    <a:pt x="156" y="12"/>
                    <a:pt x="154" y="1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>
              <a:off x="5407" y="1958"/>
              <a:ext cx="127" cy="65"/>
            </a:xfrm>
            <a:custGeom>
              <a:avLst/>
              <a:gdLst>
                <a:gd name="T0" fmla="*/ 48 w 55"/>
                <a:gd name="T1" fmla="*/ 12 h 28"/>
                <a:gd name="T2" fmla="*/ 48 w 55"/>
                <a:gd name="T3" fmla="*/ 12 h 28"/>
                <a:gd name="T4" fmla="*/ 30 w 55"/>
                <a:gd name="T5" fmla="*/ 4 h 28"/>
                <a:gd name="T6" fmla="*/ 12 w 55"/>
                <a:gd name="T7" fmla="*/ 0 h 28"/>
                <a:gd name="T8" fmla="*/ 11 w 55"/>
                <a:gd name="T9" fmla="*/ 1 h 28"/>
                <a:gd name="T10" fmla="*/ 1 w 55"/>
                <a:gd name="T11" fmla="*/ 10 h 28"/>
                <a:gd name="T12" fmla="*/ 0 w 55"/>
                <a:gd name="T13" fmla="*/ 14 h 28"/>
                <a:gd name="T14" fmla="*/ 1 w 55"/>
                <a:gd name="T15" fmla="*/ 21 h 28"/>
                <a:gd name="T16" fmla="*/ 7 w 55"/>
                <a:gd name="T17" fmla="*/ 26 h 28"/>
                <a:gd name="T18" fmla="*/ 20 w 55"/>
                <a:gd name="T19" fmla="*/ 26 h 28"/>
                <a:gd name="T20" fmla="*/ 43 w 55"/>
                <a:gd name="T21" fmla="*/ 26 h 28"/>
                <a:gd name="T22" fmla="*/ 55 w 55"/>
                <a:gd name="T23" fmla="*/ 16 h 28"/>
                <a:gd name="T24" fmla="*/ 48 w 55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28"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2" y="10"/>
                    <a:pt x="36" y="7"/>
                    <a:pt x="30" y="4"/>
                  </a:cubicBezTo>
                  <a:cubicBezTo>
                    <a:pt x="24" y="0"/>
                    <a:pt x="19" y="0"/>
                    <a:pt x="12" y="0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7"/>
                    <a:pt x="4" y="7"/>
                    <a:pt x="1" y="10"/>
                  </a:cubicBezTo>
                  <a:cubicBezTo>
                    <a:pt x="0" y="11"/>
                    <a:pt x="0" y="13"/>
                    <a:pt x="0" y="14"/>
                  </a:cubicBezTo>
                  <a:cubicBezTo>
                    <a:pt x="2" y="16"/>
                    <a:pt x="1" y="19"/>
                    <a:pt x="1" y="21"/>
                  </a:cubicBezTo>
                  <a:cubicBezTo>
                    <a:pt x="3" y="23"/>
                    <a:pt x="5" y="25"/>
                    <a:pt x="7" y="26"/>
                  </a:cubicBezTo>
                  <a:cubicBezTo>
                    <a:pt x="11" y="25"/>
                    <a:pt x="16" y="25"/>
                    <a:pt x="20" y="26"/>
                  </a:cubicBezTo>
                  <a:cubicBezTo>
                    <a:pt x="28" y="23"/>
                    <a:pt x="35" y="23"/>
                    <a:pt x="43" y="26"/>
                  </a:cubicBezTo>
                  <a:cubicBezTo>
                    <a:pt x="51" y="28"/>
                    <a:pt x="55" y="25"/>
                    <a:pt x="55" y="16"/>
                  </a:cubicBezTo>
                  <a:cubicBezTo>
                    <a:pt x="53" y="16"/>
                    <a:pt x="49" y="16"/>
                    <a:pt x="48" y="1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>
              <a:off x="5875" y="17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5" name="Freeform 101"/>
            <p:cNvSpPr>
              <a:spLocks noEditPoints="1"/>
            </p:cNvSpPr>
            <p:nvPr/>
          </p:nvSpPr>
          <p:spPr bwMode="auto">
            <a:xfrm>
              <a:off x="5870" y="1719"/>
              <a:ext cx="194" cy="123"/>
            </a:xfrm>
            <a:custGeom>
              <a:avLst/>
              <a:gdLst>
                <a:gd name="T0" fmla="*/ 57 w 84"/>
                <a:gd name="T1" fmla="*/ 33 h 53"/>
                <a:gd name="T2" fmla="*/ 72 w 84"/>
                <a:gd name="T3" fmla="*/ 32 h 53"/>
                <a:gd name="T4" fmla="*/ 83 w 84"/>
                <a:gd name="T5" fmla="*/ 27 h 53"/>
                <a:gd name="T6" fmla="*/ 80 w 84"/>
                <a:gd name="T7" fmla="*/ 16 h 53"/>
                <a:gd name="T8" fmla="*/ 38 w 84"/>
                <a:gd name="T9" fmla="*/ 7 h 53"/>
                <a:gd name="T10" fmla="*/ 29 w 84"/>
                <a:gd name="T11" fmla="*/ 9 h 53"/>
                <a:gd name="T12" fmla="*/ 2 w 84"/>
                <a:gd name="T13" fmla="*/ 14 h 53"/>
                <a:gd name="T14" fmla="*/ 0 w 84"/>
                <a:gd name="T15" fmla="*/ 31 h 53"/>
                <a:gd name="T16" fmla="*/ 14 w 84"/>
                <a:gd name="T17" fmla="*/ 28 h 53"/>
                <a:gd name="T18" fmla="*/ 19 w 84"/>
                <a:gd name="T19" fmla="*/ 29 h 53"/>
                <a:gd name="T20" fmla="*/ 21 w 84"/>
                <a:gd name="T21" fmla="*/ 37 h 53"/>
                <a:gd name="T22" fmla="*/ 21 w 84"/>
                <a:gd name="T23" fmla="*/ 43 h 53"/>
                <a:gd name="T24" fmla="*/ 28 w 84"/>
                <a:gd name="T25" fmla="*/ 53 h 53"/>
                <a:gd name="T26" fmla="*/ 35 w 84"/>
                <a:gd name="T27" fmla="*/ 45 h 53"/>
                <a:gd name="T28" fmla="*/ 40 w 84"/>
                <a:gd name="T29" fmla="*/ 39 h 53"/>
                <a:gd name="T30" fmla="*/ 57 w 84"/>
                <a:gd name="T31" fmla="*/ 33 h 53"/>
                <a:gd name="T32" fmla="*/ 37 w 84"/>
                <a:gd name="T33" fmla="*/ 17 h 53"/>
                <a:gd name="T34" fmla="*/ 44 w 84"/>
                <a:gd name="T35" fmla="*/ 20 h 53"/>
                <a:gd name="T36" fmla="*/ 49 w 84"/>
                <a:gd name="T37" fmla="*/ 25 h 53"/>
                <a:gd name="T38" fmla="*/ 39 w 84"/>
                <a:gd name="T39" fmla="*/ 24 h 53"/>
                <a:gd name="T40" fmla="*/ 37 w 84"/>
                <a:gd name="T41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" h="53">
                  <a:moveTo>
                    <a:pt x="57" y="33"/>
                  </a:moveTo>
                  <a:cubicBezTo>
                    <a:pt x="62" y="32"/>
                    <a:pt x="66" y="29"/>
                    <a:pt x="72" y="32"/>
                  </a:cubicBezTo>
                  <a:cubicBezTo>
                    <a:pt x="76" y="34"/>
                    <a:pt x="82" y="31"/>
                    <a:pt x="83" y="27"/>
                  </a:cubicBezTo>
                  <a:cubicBezTo>
                    <a:pt x="84" y="23"/>
                    <a:pt x="83" y="18"/>
                    <a:pt x="80" y="16"/>
                  </a:cubicBezTo>
                  <a:cubicBezTo>
                    <a:pt x="67" y="10"/>
                    <a:pt x="55" y="0"/>
                    <a:pt x="38" y="7"/>
                  </a:cubicBezTo>
                  <a:cubicBezTo>
                    <a:pt x="35" y="8"/>
                    <a:pt x="32" y="8"/>
                    <a:pt x="29" y="9"/>
                  </a:cubicBezTo>
                  <a:cubicBezTo>
                    <a:pt x="20" y="10"/>
                    <a:pt x="10" y="10"/>
                    <a:pt x="2" y="14"/>
                  </a:cubicBezTo>
                  <a:cubicBezTo>
                    <a:pt x="1" y="19"/>
                    <a:pt x="1" y="24"/>
                    <a:pt x="0" y="31"/>
                  </a:cubicBezTo>
                  <a:cubicBezTo>
                    <a:pt x="6" y="24"/>
                    <a:pt x="6" y="24"/>
                    <a:pt x="14" y="28"/>
                  </a:cubicBezTo>
                  <a:cubicBezTo>
                    <a:pt x="16" y="30"/>
                    <a:pt x="17" y="28"/>
                    <a:pt x="19" y="29"/>
                  </a:cubicBezTo>
                  <a:cubicBezTo>
                    <a:pt x="24" y="30"/>
                    <a:pt x="25" y="33"/>
                    <a:pt x="21" y="37"/>
                  </a:cubicBezTo>
                  <a:cubicBezTo>
                    <a:pt x="19" y="40"/>
                    <a:pt x="18" y="43"/>
                    <a:pt x="21" y="43"/>
                  </a:cubicBezTo>
                  <a:cubicBezTo>
                    <a:pt x="28" y="43"/>
                    <a:pt x="26" y="49"/>
                    <a:pt x="28" y="53"/>
                  </a:cubicBezTo>
                  <a:cubicBezTo>
                    <a:pt x="32" y="51"/>
                    <a:pt x="34" y="48"/>
                    <a:pt x="35" y="45"/>
                  </a:cubicBezTo>
                  <a:cubicBezTo>
                    <a:pt x="35" y="42"/>
                    <a:pt x="37" y="39"/>
                    <a:pt x="40" y="39"/>
                  </a:cubicBezTo>
                  <a:cubicBezTo>
                    <a:pt x="47" y="41"/>
                    <a:pt x="51" y="35"/>
                    <a:pt x="57" y="33"/>
                  </a:cubicBezTo>
                  <a:close/>
                  <a:moveTo>
                    <a:pt x="37" y="17"/>
                  </a:moveTo>
                  <a:cubicBezTo>
                    <a:pt x="40" y="14"/>
                    <a:pt x="42" y="18"/>
                    <a:pt x="44" y="20"/>
                  </a:cubicBezTo>
                  <a:cubicBezTo>
                    <a:pt x="45" y="22"/>
                    <a:pt x="47" y="23"/>
                    <a:pt x="49" y="25"/>
                  </a:cubicBezTo>
                  <a:cubicBezTo>
                    <a:pt x="44" y="28"/>
                    <a:pt x="41" y="27"/>
                    <a:pt x="39" y="24"/>
                  </a:cubicBezTo>
                  <a:cubicBezTo>
                    <a:pt x="37" y="22"/>
                    <a:pt x="34" y="19"/>
                    <a:pt x="37" y="1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6" name="Freeform 102"/>
            <p:cNvSpPr>
              <a:spLocks noEditPoints="1"/>
            </p:cNvSpPr>
            <p:nvPr/>
          </p:nvSpPr>
          <p:spPr bwMode="auto">
            <a:xfrm>
              <a:off x="5956" y="1787"/>
              <a:ext cx="759" cy="651"/>
            </a:xfrm>
            <a:custGeom>
              <a:avLst/>
              <a:gdLst>
                <a:gd name="T0" fmla="*/ 289 w 328"/>
                <a:gd name="T1" fmla="*/ 212 h 281"/>
                <a:gd name="T2" fmla="*/ 282 w 328"/>
                <a:gd name="T3" fmla="*/ 162 h 281"/>
                <a:gd name="T4" fmla="*/ 274 w 328"/>
                <a:gd name="T5" fmla="*/ 182 h 281"/>
                <a:gd name="T6" fmla="*/ 249 w 328"/>
                <a:gd name="T7" fmla="*/ 122 h 281"/>
                <a:gd name="T8" fmla="*/ 253 w 328"/>
                <a:gd name="T9" fmla="*/ 113 h 281"/>
                <a:gd name="T10" fmla="*/ 253 w 328"/>
                <a:gd name="T11" fmla="*/ 88 h 281"/>
                <a:gd name="T12" fmla="*/ 246 w 328"/>
                <a:gd name="T13" fmla="*/ 54 h 281"/>
                <a:gd name="T14" fmla="*/ 244 w 328"/>
                <a:gd name="T15" fmla="*/ 41 h 281"/>
                <a:gd name="T16" fmla="*/ 226 w 328"/>
                <a:gd name="T17" fmla="*/ 28 h 281"/>
                <a:gd name="T18" fmla="*/ 205 w 328"/>
                <a:gd name="T19" fmla="*/ 29 h 281"/>
                <a:gd name="T20" fmla="*/ 182 w 328"/>
                <a:gd name="T21" fmla="*/ 19 h 281"/>
                <a:gd name="T22" fmla="*/ 163 w 328"/>
                <a:gd name="T23" fmla="*/ 8 h 281"/>
                <a:gd name="T24" fmla="*/ 113 w 328"/>
                <a:gd name="T25" fmla="*/ 4 h 281"/>
                <a:gd name="T26" fmla="*/ 86 w 328"/>
                <a:gd name="T27" fmla="*/ 23 h 281"/>
                <a:gd name="T28" fmla="*/ 66 w 328"/>
                <a:gd name="T29" fmla="*/ 30 h 281"/>
                <a:gd name="T30" fmla="*/ 41 w 328"/>
                <a:gd name="T31" fmla="*/ 43 h 281"/>
                <a:gd name="T32" fmla="*/ 27 w 328"/>
                <a:gd name="T33" fmla="*/ 65 h 281"/>
                <a:gd name="T34" fmla="*/ 21 w 328"/>
                <a:gd name="T35" fmla="*/ 42 h 281"/>
                <a:gd name="T36" fmla="*/ 1 w 328"/>
                <a:gd name="T37" fmla="*/ 57 h 281"/>
                <a:gd name="T38" fmla="*/ 7 w 328"/>
                <a:gd name="T39" fmla="*/ 68 h 281"/>
                <a:gd name="T40" fmla="*/ 16 w 328"/>
                <a:gd name="T41" fmla="*/ 73 h 281"/>
                <a:gd name="T42" fmla="*/ 83 w 328"/>
                <a:gd name="T43" fmla="*/ 89 h 281"/>
                <a:gd name="T44" fmla="*/ 91 w 328"/>
                <a:gd name="T45" fmla="*/ 104 h 281"/>
                <a:gd name="T46" fmla="*/ 100 w 328"/>
                <a:gd name="T47" fmla="*/ 128 h 281"/>
                <a:gd name="T48" fmla="*/ 115 w 328"/>
                <a:gd name="T49" fmla="*/ 138 h 281"/>
                <a:gd name="T50" fmla="*/ 140 w 328"/>
                <a:gd name="T51" fmla="*/ 140 h 281"/>
                <a:gd name="T52" fmla="*/ 152 w 328"/>
                <a:gd name="T53" fmla="*/ 138 h 281"/>
                <a:gd name="T54" fmla="*/ 218 w 328"/>
                <a:gd name="T55" fmla="*/ 133 h 281"/>
                <a:gd name="T56" fmla="*/ 226 w 328"/>
                <a:gd name="T57" fmla="*/ 149 h 281"/>
                <a:gd name="T58" fmla="*/ 217 w 328"/>
                <a:gd name="T59" fmla="*/ 155 h 281"/>
                <a:gd name="T60" fmla="*/ 202 w 328"/>
                <a:gd name="T61" fmla="*/ 158 h 281"/>
                <a:gd name="T62" fmla="*/ 193 w 328"/>
                <a:gd name="T63" fmla="*/ 159 h 281"/>
                <a:gd name="T64" fmla="*/ 169 w 328"/>
                <a:gd name="T65" fmla="*/ 156 h 281"/>
                <a:gd name="T66" fmla="*/ 144 w 328"/>
                <a:gd name="T67" fmla="*/ 175 h 281"/>
                <a:gd name="T68" fmla="*/ 120 w 328"/>
                <a:gd name="T69" fmla="*/ 168 h 281"/>
                <a:gd name="T70" fmla="*/ 104 w 328"/>
                <a:gd name="T71" fmla="*/ 189 h 281"/>
                <a:gd name="T72" fmla="*/ 122 w 328"/>
                <a:gd name="T73" fmla="*/ 192 h 281"/>
                <a:gd name="T74" fmla="*/ 135 w 328"/>
                <a:gd name="T75" fmla="*/ 205 h 281"/>
                <a:gd name="T76" fmla="*/ 142 w 328"/>
                <a:gd name="T77" fmla="*/ 215 h 281"/>
                <a:gd name="T78" fmla="*/ 159 w 328"/>
                <a:gd name="T79" fmla="*/ 230 h 281"/>
                <a:gd name="T80" fmla="*/ 158 w 328"/>
                <a:gd name="T81" fmla="*/ 267 h 281"/>
                <a:gd name="T82" fmla="*/ 194 w 328"/>
                <a:gd name="T83" fmla="*/ 259 h 281"/>
                <a:gd name="T84" fmla="*/ 199 w 328"/>
                <a:gd name="T85" fmla="*/ 252 h 281"/>
                <a:gd name="T86" fmla="*/ 208 w 328"/>
                <a:gd name="T87" fmla="*/ 234 h 281"/>
                <a:gd name="T88" fmla="*/ 219 w 328"/>
                <a:gd name="T89" fmla="*/ 220 h 281"/>
                <a:gd name="T90" fmla="*/ 232 w 328"/>
                <a:gd name="T91" fmla="*/ 243 h 281"/>
                <a:gd name="T92" fmla="*/ 252 w 328"/>
                <a:gd name="T93" fmla="*/ 254 h 281"/>
                <a:gd name="T94" fmla="*/ 283 w 328"/>
                <a:gd name="T95" fmla="*/ 262 h 281"/>
                <a:gd name="T96" fmla="*/ 302 w 328"/>
                <a:gd name="T97" fmla="*/ 281 h 281"/>
                <a:gd name="T98" fmla="*/ 304 w 328"/>
                <a:gd name="T99" fmla="*/ 238 h 281"/>
                <a:gd name="T100" fmla="*/ 218 w 328"/>
                <a:gd name="T101" fmla="*/ 205 h 281"/>
                <a:gd name="T102" fmla="*/ 229 w 328"/>
                <a:gd name="T103" fmla="*/ 18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281">
                  <a:moveTo>
                    <a:pt x="290" y="233"/>
                  </a:moveTo>
                  <a:cubicBezTo>
                    <a:pt x="287" y="232"/>
                    <a:pt x="285" y="229"/>
                    <a:pt x="287" y="226"/>
                  </a:cubicBezTo>
                  <a:cubicBezTo>
                    <a:pt x="291" y="221"/>
                    <a:pt x="290" y="217"/>
                    <a:pt x="289" y="212"/>
                  </a:cubicBezTo>
                  <a:cubicBezTo>
                    <a:pt x="287" y="202"/>
                    <a:pt x="287" y="192"/>
                    <a:pt x="287" y="183"/>
                  </a:cubicBezTo>
                  <a:cubicBezTo>
                    <a:pt x="282" y="183"/>
                    <a:pt x="283" y="181"/>
                    <a:pt x="283" y="178"/>
                  </a:cubicBezTo>
                  <a:cubicBezTo>
                    <a:pt x="285" y="173"/>
                    <a:pt x="284" y="167"/>
                    <a:pt x="282" y="162"/>
                  </a:cubicBezTo>
                  <a:cubicBezTo>
                    <a:pt x="278" y="158"/>
                    <a:pt x="280" y="152"/>
                    <a:pt x="278" y="148"/>
                  </a:cubicBezTo>
                  <a:cubicBezTo>
                    <a:pt x="280" y="154"/>
                    <a:pt x="271" y="157"/>
                    <a:pt x="273" y="164"/>
                  </a:cubicBezTo>
                  <a:cubicBezTo>
                    <a:pt x="275" y="169"/>
                    <a:pt x="276" y="175"/>
                    <a:pt x="274" y="182"/>
                  </a:cubicBezTo>
                  <a:cubicBezTo>
                    <a:pt x="265" y="174"/>
                    <a:pt x="263" y="163"/>
                    <a:pt x="259" y="154"/>
                  </a:cubicBezTo>
                  <a:cubicBezTo>
                    <a:pt x="256" y="151"/>
                    <a:pt x="252" y="147"/>
                    <a:pt x="251" y="143"/>
                  </a:cubicBezTo>
                  <a:cubicBezTo>
                    <a:pt x="248" y="136"/>
                    <a:pt x="243" y="130"/>
                    <a:pt x="249" y="122"/>
                  </a:cubicBezTo>
                  <a:cubicBezTo>
                    <a:pt x="249" y="120"/>
                    <a:pt x="248" y="117"/>
                    <a:pt x="250" y="115"/>
                  </a:cubicBezTo>
                  <a:cubicBezTo>
                    <a:pt x="251" y="114"/>
                    <a:pt x="251" y="113"/>
                    <a:pt x="253" y="113"/>
                  </a:cubicBezTo>
                  <a:cubicBezTo>
                    <a:pt x="253" y="113"/>
                    <a:pt x="253" y="113"/>
                    <a:pt x="253" y="113"/>
                  </a:cubicBezTo>
                  <a:cubicBezTo>
                    <a:pt x="252" y="111"/>
                    <a:pt x="254" y="108"/>
                    <a:pt x="250" y="107"/>
                  </a:cubicBezTo>
                  <a:cubicBezTo>
                    <a:pt x="243" y="106"/>
                    <a:pt x="243" y="100"/>
                    <a:pt x="247" y="94"/>
                  </a:cubicBezTo>
                  <a:cubicBezTo>
                    <a:pt x="249" y="92"/>
                    <a:pt x="251" y="90"/>
                    <a:pt x="253" y="88"/>
                  </a:cubicBezTo>
                  <a:cubicBezTo>
                    <a:pt x="252" y="81"/>
                    <a:pt x="254" y="75"/>
                    <a:pt x="257" y="69"/>
                  </a:cubicBezTo>
                  <a:cubicBezTo>
                    <a:pt x="255" y="66"/>
                    <a:pt x="253" y="62"/>
                    <a:pt x="250" y="59"/>
                  </a:cubicBezTo>
                  <a:cubicBezTo>
                    <a:pt x="247" y="59"/>
                    <a:pt x="246" y="57"/>
                    <a:pt x="246" y="54"/>
                  </a:cubicBezTo>
                  <a:cubicBezTo>
                    <a:pt x="246" y="54"/>
                    <a:pt x="245" y="53"/>
                    <a:pt x="245" y="53"/>
                  </a:cubicBezTo>
                  <a:cubicBezTo>
                    <a:pt x="238" y="46"/>
                    <a:pt x="238" y="46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5" y="39"/>
                    <a:pt x="245" y="38"/>
                    <a:pt x="246" y="36"/>
                  </a:cubicBezTo>
                  <a:cubicBezTo>
                    <a:pt x="245" y="35"/>
                    <a:pt x="245" y="35"/>
                    <a:pt x="244" y="34"/>
                  </a:cubicBezTo>
                  <a:cubicBezTo>
                    <a:pt x="238" y="31"/>
                    <a:pt x="232" y="28"/>
                    <a:pt x="226" y="28"/>
                  </a:cubicBezTo>
                  <a:cubicBezTo>
                    <a:pt x="224" y="28"/>
                    <a:pt x="223" y="28"/>
                    <a:pt x="222" y="28"/>
                  </a:cubicBezTo>
                  <a:cubicBezTo>
                    <a:pt x="221" y="29"/>
                    <a:pt x="220" y="30"/>
                    <a:pt x="219" y="29"/>
                  </a:cubicBezTo>
                  <a:cubicBezTo>
                    <a:pt x="214" y="29"/>
                    <a:pt x="210" y="29"/>
                    <a:pt x="205" y="29"/>
                  </a:cubicBezTo>
                  <a:cubicBezTo>
                    <a:pt x="202" y="33"/>
                    <a:pt x="199" y="32"/>
                    <a:pt x="196" y="29"/>
                  </a:cubicBezTo>
                  <a:cubicBezTo>
                    <a:pt x="194" y="28"/>
                    <a:pt x="193" y="28"/>
                    <a:pt x="192" y="27"/>
                  </a:cubicBezTo>
                  <a:cubicBezTo>
                    <a:pt x="187" y="27"/>
                    <a:pt x="184" y="23"/>
                    <a:pt x="182" y="19"/>
                  </a:cubicBezTo>
                  <a:cubicBezTo>
                    <a:pt x="182" y="19"/>
                    <a:pt x="181" y="18"/>
                    <a:pt x="181" y="18"/>
                  </a:cubicBezTo>
                  <a:cubicBezTo>
                    <a:pt x="175" y="17"/>
                    <a:pt x="170" y="15"/>
                    <a:pt x="167" y="10"/>
                  </a:cubicBezTo>
                  <a:cubicBezTo>
                    <a:pt x="165" y="10"/>
                    <a:pt x="164" y="9"/>
                    <a:pt x="163" y="8"/>
                  </a:cubicBezTo>
                  <a:cubicBezTo>
                    <a:pt x="160" y="10"/>
                    <a:pt x="157" y="9"/>
                    <a:pt x="155" y="6"/>
                  </a:cubicBezTo>
                  <a:cubicBezTo>
                    <a:pt x="148" y="1"/>
                    <a:pt x="140" y="2"/>
                    <a:pt x="132" y="2"/>
                  </a:cubicBezTo>
                  <a:cubicBezTo>
                    <a:pt x="125" y="0"/>
                    <a:pt x="119" y="4"/>
                    <a:pt x="113" y="4"/>
                  </a:cubicBezTo>
                  <a:cubicBezTo>
                    <a:pt x="107" y="4"/>
                    <a:pt x="102" y="7"/>
                    <a:pt x="99" y="11"/>
                  </a:cubicBezTo>
                  <a:cubicBezTo>
                    <a:pt x="97" y="14"/>
                    <a:pt x="94" y="16"/>
                    <a:pt x="91" y="16"/>
                  </a:cubicBezTo>
                  <a:cubicBezTo>
                    <a:pt x="90" y="19"/>
                    <a:pt x="89" y="22"/>
                    <a:pt x="86" y="23"/>
                  </a:cubicBezTo>
                  <a:cubicBezTo>
                    <a:pt x="84" y="25"/>
                    <a:pt x="81" y="27"/>
                    <a:pt x="77" y="27"/>
                  </a:cubicBezTo>
                  <a:cubicBezTo>
                    <a:pt x="77" y="28"/>
                    <a:pt x="76" y="28"/>
                    <a:pt x="75" y="28"/>
                  </a:cubicBezTo>
                  <a:cubicBezTo>
                    <a:pt x="72" y="29"/>
                    <a:pt x="69" y="30"/>
                    <a:pt x="66" y="30"/>
                  </a:cubicBezTo>
                  <a:cubicBezTo>
                    <a:pt x="64" y="32"/>
                    <a:pt x="63" y="32"/>
                    <a:pt x="61" y="29"/>
                  </a:cubicBezTo>
                  <a:cubicBezTo>
                    <a:pt x="54" y="28"/>
                    <a:pt x="48" y="33"/>
                    <a:pt x="41" y="34"/>
                  </a:cubicBezTo>
                  <a:cubicBezTo>
                    <a:pt x="38" y="37"/>
                    <a:pt x="42" y="40"/>
                    <a:pt x="41" y="43"/>
                  </a:cubicBezTo>
                  <a:cubicBezTo>
                    <a:pt x="41" y="45"/>
                    <a:pt x="41" y="47"/>
                    <a:pt x="39" y="49"/>
                  </a:cubicBezTo>
                  <a:cubicBezTo>
                    <a:pt x="38" y="53"/>
                    <a:pt x="38" y="59"/>
                    <a:pt x="34" y="63"/>
                  </a:cubicBezTo>
                  <a:cubicBezTo>
                    <a:pt x="32" y="65"/>
                    <a:pt x="30" y="67"/>
                    <a:pt x="27" y="65"/>
                  </a:cubicBezTo>
                  <a:cubicBezTo>
                    <a:pt x="24" y="63"/>
                    <a:pt x="27" y="61"/>
                    <a:pt x="27" y="58"/>
                  </a:cubicBezTo>
                  <a:cubicBezTo>
                    <a:pt x="27" y="55"/>
                    <a:pt x="32" y="54"/>
                    <a:pt x="32" y="50"/>
                  </a:cubicBezTo>
                  <a:cubicBezTo>
                    <a:pt x="26" y="50"/>
                    <a:pt x="26" y="44"/>
                    <a:pt x="21" y="42"/>
                  </a:cubicBezTo>
                  <a:cubicBezTo>
                    <a:pt x="19" y="42"/>
                    <a:pt x="17" y="41"/>
                    <a:pt x="15" y="41"/>
                  </a:cubicBezTo>
                  <a:cubicBezTo>
                    <a:pt x="13" y="41"/>
                    <a:pt x="12" y="41"/>
                    <a:pt x="10" y="42"/>
                  </a:cubicBezTo>
                  <a:cubicBezTo>
                    <a:pt x="0" y="45"/>
                    <a:pt x="0" y="45"/>
                    <a:pt x="1" y="57"/>
                  </a:cubicBezTo>
                  <a:cubicBezTo>
                    <a:pt x="1" y="57"/>
                    <a:pt x="1" y="58"/>
                    <a:pt x="1" y="59"/>
                  </a:cubicBezTo>
                  <a:cubicBezTo>
                    <a:pt x="2" y="61"/>
                    <a:pt x="1" y="65"/>
                    <a:pt x="4" y="66"/>
                  </a:cubicBezTo>
                  <a:cubicBezTo>
                    <a:pt x="6" y="66"/>
                    <a:pt x="7" y="67"/>
                    <a:pt x="7" y="68"/>
                  </a:cubicBezTo>
                  <a:cubicBezTo>
                    <a:pt x="8" y="68"/>
                    <a:pt x="8" y="68"/>
                    <a:pt x="9" y="68"/>
                  </a:cubicBezTo>
                  <a:cubicBezTo>
                    <a:pt x="11" y="68"/>
                    <a:pt x="13" y="70"/>
                    <a:pt x="14" y="72"/>
                  </a:cubicBezTo>
                  <a:cubicBezTo>
                    <a:pt x="15" y="72"/>
                    <a:pt x="15" y="73"/>
                    <a:pt x="16" y="73"/>
                  </a:cubicBezTo>
                  <a:cubicBezTo>
                    <a:pt x="22" y="75"/>
                    <a:pt x="25" y="80"/>
                    <a:pt x="31" y="81"/>
                  </a:cubicBezTo>
                  <a:cubicBezTo>
                    <a:pt x="42" y="83"/>
                    <a:pt x="42" y="84"/>
                    <a:pt x="48" y="75"/>
                  </a:cubicBezTo>
                  <a:cubicBezTo>
                    <a:pt x="57" y="87"/>
                    <a:pt x="71" y="87"/>
                    <a:pt x="83" y="89"/>
                  </a:cubicBezTo>
                  <a:cubicBezTo>
                    <a:pt x="86" y="90"/>
                    <a:pt x="88" y="90"/>
                    <a:pt x="88" y="93"/>
                  </a:cubicBezTo>
                  <a:cubicBezTo>
                    <a:pt x="89" y="95"/>
                    <a:pt x="90" y="96"/>
                    <a:pt x="92" y="97"/>
                  </a:cubicBezTo>
                  <a:cubicBezTo>
                    <a:pt x="97" y="100"/>
                    <a:pt x="97" y="100"/>
                    <a:pt x="91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0" y="110"/>
                    <a:pt x="91" y="116"/>
                    <a:pt x="97" y="119"/>
                  </a:cubicBezTo>
                  <a:cubicBezTo>
                    <a:pt x="100" y="122"/>
                    <a:pt x="100" y="125"/>
                    <a:pt x="100" y="128"/>
                  </a:cubicBezTo>
                  <a:cubicBezTo>
                    <a:pt x="100" y="128"/>
                    <a:pt x="101" y="129"/>
                    <a:pt x="101" y="129"/>
                  </a:cubicBezTo>
                  <a:cubicBezTo>
                    <a:pt x="105" y="129"/>
                    <a:pt x="108" y="128"/>
                    <a:pt x="109" y="133"/>
                  </a:cubicBezTo>
                  <a:cubicBezTo>
                    <a:pt x="111" y="134"/>
                    <a:pt x="113" y="136"/>
                    <a:pt x="115" y="138"/>
                  </a:cubicBezTo>
                  <a:cubicBezTo>
                    <a:pt x="120" y="138"/>
                    <a:pt x="125" y="136"/>
                    <a:pt x="130" y="134"/>
                  </a:cubicBezTo>
                  <a:cubicBezTo>
                    <a:pt x="134" y="133"/>
                    <a:pt x="140" y="131"/>
                    <a:pt x="139" y="138"/>
                  </a:cubicBezTo>
                  <a:cubicBezTo>
                    <a:pt x="139" y="139"/>
                    <a:pt x="140" y="139"/>
                    <a:pt x="140" y="140"/>
                  </a:cubicBezTo>
                  <a:cubicBezTo>
                    <a:pt x="143" y="140"/>
                    <a:pt x="145" y="140"/>
                    <a:pt x="148" y="140"/>
                  </a:cubicBezTo>
                  <a:cubicBezTo>
                    <a:pt x="148" y="140"/>
                    <a:pt x="149" y="140"/>
                    <a:pt x="149" y="139"/>
                  </a:cubicBezTo>
                  <a:cubicBezTo>
                    <a:pt x="150" y="139"/>
                    <a:pt x="151" y="138"/>
                    <a:pt x="152" y="138"/>
                  </a:cubicBezTo>
                  <a:cubicBezTo>
                    <a:pt x="161" y="140"/>
                    <a:pt x="169" y="136"/>
                    <a:pt x="177" y="134"/>
                  </a:cubicBezTo>
                  <a:cubicBezTo>
                    <a:pt x="183" y="132"/>
                    <a:pt x="190" y="133"/>
                    <a:pt x="196" y="134"/>
                  </a:cubicBezTo>
                  <a:cubicBezTo>
                    <a:pt x="204" y="136"/>
                    <a:pt x="211" y="136"/>
                    <a:pt x="218" y="133"/>
                  </a:cubicBezTo>
                  <a:cubicBezTo>
                    <a:pt x="222" y="130"/>
                    <a:pt x="224" y="131"/>
                    <a:pt x="226" y="136"/>
                  </a:cubicBezTo>
                  <a:cubicBezTo>
                    <a:pt x="228" y="141"/>
                    <a:pt x="235" y="143"/>
                    <a:pt x="235" y="150"/>
                  </a:cubicBezTo>
                  <a:cubicBezTo>
                    <a:pt x="233" y="151"/>
                    <a:pt x="229" y="148"/>
                    <a:pt x="226" y="149"/>
                  </a:cubicBezTo>
                  <a:cubicBezTo>
                    <a:pt x="225" y="150"/>
                    <a:pt x="224" y="150"/>
                    <a:pt x="223" y="150"/>
                  </a:cubicBezTo>
                  <a:cubicBezTo>
                    <a:pt x="223" y="153"/>
                    <a:pt x="224" y="156"/>
                    <a:pt x="221" y="157"/>
                  </a:cubicBezTo>
                  <a:cubicBezTo>
                    <a:pt x="219" y="157"/>
                    <a:pt x="217" y="157"/>
                    <a:pt x="217" y="155"/>
                  </a:cubicBezTo>
                  <a:cubicBezTo>
                    <a:pt x="215" y="155"/>
                    <a:pt x="214" y="155"/>
                    <a:pt x="212" y="156"/>
                  </a:cubicBezTo>
                  <a:cubicBezTo>
                    <a:pt x="212" y="159"/>
                    <a:pt x="210" y="160"/>
                    <a:pt x="207" y="160"/>
                  </a:cubicBezTo>
                  <a:cubicBezTo>
                    <a:pt x="205" y="160"/>
                    <a:pt x="204" y="160"/>
                    <a:pt x="202" y="158"/>
                  </a:cubicBezTo>
                  <a:cubicBezTo>
                    <a:pt x="202" y="158"/>
                    <a:pt x="201" y="158"/>
                    <a:pt x="201" y="158"/>
                  </a:cubicBezTo>
                  <a:cubicBezTo>
                    <a:pt x="199" y="157"/>
                    <a:pt x="198" y="157"/>
                    <a:pt x="196" y="157"/>
                  </a:cubicBezTo>
                  <a:cubicBezTo>
                    <a:pt x="196" y="159"/>
                    <a:pt x="195" y="160"/>
                    <a:pt x="193" y="159"/>
                  </a:cubicBezTo>
                  <a:cubicBezTo>
                    <a:pt x="191" y="157"/>
                    <a:pt x="192" y="155"/>
                    <a:pt x="193" y="153"/>
                  </a:cubicBezTo>
                  <a:cubicBezTo>
                    <a:pt x="193" y="153"/>
                    <a:pt x="193" y="152"/>
                    <a:pt x="194" y="152"/>
                  </a:cubicBezTo>
                  <a:cubicBezTo>
                    <a:pt x="185" y="149"/>
                    <a:pt x="177" y="149"/>
                    <a:pt x="169" y="156"/>
                  </a:cubicBezTo>
                  <a:cubicBezTo>
                    <a:pt x="169" y="158"/>
                    <a:pt x="168" y="160"/>
                    <a:pt x="166" y="161"/>
                  </a:cubicBezTo>
                  <a:cubicBezTo>
                    <a:pt x="161" y="165"/>
                    <a:pt x="157" y="170"/>
                    <a:pt x="152" y="174"/>
                  </a:cubicBezTo>
                  <a:cubicBezTo>
                    <a:pt x="148" y="179"/>
                    <a:pt x="147" y="179"/>
                    <a:pt x="144" y="175"/>
                  </a:cubicBezTo>
                  <a:cubicBezTo>
                    <a:pt x="142" y="173"/>
                    <a:pt x="140" y="172"/>
                    <a:pt x="138" y="170"/>
                  </a:cubicBezTo>
                  <a:cubicBezTo>
                    <a:pt x="134" y="168"/>
                    <a:pt x="128" y="173"/>
                    <a:pt x="124" y="168"/>
                  </a:cubicBezTo>
                  <a:cubicBezTo>
                    <a:pt x="123" y="168"/>
                    <a:pt x="122" y="168"/>
                    <a:pt x="120" y="168"/>
                  </a:cubicBezTo>
                  <a:cubicBezTo>
                    <a:pt x="116" y="168"/>
                    <a:pt x="111" y="168"/>
                    <a:pt x="106" y="169"/>
                  </a:cubicBezTo>
                  <a:cubicBezTo>
                    <a:pt x="99" y="170"/>
                    <a:pt x="95" y="177"/>
                    <a:pt x="96" y="184"/>
                  </a:cubicBezTo>
                  <a:cubicBezTo>
                    <a:pt x="97" y="188"/>
                    <a:pt x="102" y="186"/>
                    <a:pt x="104" y="189"/>
                  </a:cubicBezTo>
                  <a:cubicBezTo>
                    <a:pt x="108" y="189"/>
                    <a:pt x="111" y="189"/>
                    <a:pt x="115" y="189"/>
                  </a:cubicBezTo>
                  <a:cubicBezTo>
                    <a:pt x="117" y="187"/>
                    <a:pt x="119" y="187"/>
                    <a:pt x="119" y="190"/>
                  </a:cubicBezTo>
                  <a:cubicBezTo>
                    <a:pt x="120" y="190"/>
                    <a:pt x="121" y="191"/>
                    <a:pt x="122" y="192"/>
                  </a:cubicBezTo>
                  <a:cubicBezTo>
                    <a:pt x="123" y="192"/>
                    <a:pt x="124" y="192"/>
                    <a:pt x="125" y="193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31" y="195"/>
                    <a:pt x="133" y="200"/>
                    <a:pt x="135" y="205"/>
                  </a:cubicBezTo>
                  <a:cubicBezTo>
                    <a:pt x="136" y="206"/>
                    <a:pt x="136" y="206"/>
                    <a:pt x="137" y="207"/>
                  </a:cubicBezTo>
                  <a:cubicBezTo>
                    <a:pt x="139" y="208"/>
                    <a:pt x="140" y="209"/>
                    <a:pt x="140" y="212"/>
                  </a:cubicBezTo>
                  <a:cubicBezTo>
                    <a:pt x="140" y="213"/>
                    <a:pt x="141" y="214"/>
                    <a:pt x="142" y="215"/>
                  </a:cubicBezTo>
                  <a:cubicBezTo>
                    <a:pt x="143" y="215"/>
                    <a:pt x="144" y="215"/>
                    <a:pt x="145" y="214"/>
                  </a:cubicBezTo>
                  <a:cubicBezTo>
                    <a:pt x="152" y="212"/>
                    <a:pt x="153" y="212"/>
                    <a:pt x="153" y="220"/>
                  </a:cubicBezTo>
                  <a:cubicBezTo>
                    <a:pt x="154" y="224"/>
                    <a:pt x="156" y="227"/>
                    <a:pt x="159" y="230"/>
                  </a:cubicBezTo>
                  <a:cubicBezTo>
                    <a:pt x="161" y="237"/>
                    <a:pt x="161" y="237"/>
                    <a:pt x="155" y="238"/>
                  </a:cubicBezTo>
                  <a:cubicBezTo>
                    <a:pt x="153" y="238"/>
                    <a:pt x="151" y="238"/>
                    <a:pt x="149" y="238"/>
                  </a:cubicBezTo>
                  <a:cubicBezTo>
                    <a:pt x="149" y="248"/>
                    <a:pt x="156" y="257"/>
                    <a:pt x="158" y="267"/>
                  </a:cubicBezTo>
                  <a:cubicBezTo>
                    <a:pt x="158" y="269"/>
                    <a:pt x="160" y="270"/>
                    <a:pt x="162" y="269"/>
                  </a:cubicBezTo>
                  <a:cubicBezTo>
                    <a:pt x="166" y="267"/>
                    <a:pt x="171" y="270"/>
                    <a:pt x="175" y="268"/>
                  </a:cubicBezTo>
                  <a:cubicBezTo>
                    <a:pt x="181" y="264"/>
                    <a:pt x="189" y="264"/>
                    <a:pt x="194" y="259"/>
                  </a:cubicBezTo>
                  <a:cubicBezTo>
                    <a:pt x="194" y="259"/>
                    <a:pt x="194" y="259"/>
                    <a:pt x="194" y="259"/>
                  </a:cubicBezTo>
                  <a:cubicBezTo>
                    <a:pt x="194" y="256"/>
                    <a:pt x="196" y="255"/>
                    <a:pt x="199" y="255"/>
                  </a:cubicBezTo>
                  <a:cubicBezTo>
                    <a:pt x="199" y="254"/>
                    <a:pt x="199" y="253"/>
                    <a:pt x="199" y="252"/>
                  </a:cubicBezTo>
                  <a:cubicBezTo>
                    <a:pt x="193" y="246"/>
                    <a:pt x="193" y="246"/>
                    <a:pt x="199" y="241"/>
                  </a:cubicBezTo>
                  <a:cubicBezTo>
                    <a:pt x="200" y="240"/>
                    <a:pt x="200" y="240"/>
                    <a:pt x="201" y="239"/>
                  </a:cubicBezTo>
                  <a:cubicBezTo>
                    <a:pt x="201" y="234"/>
                    <a:pt x="204" y="234"/>
                    <a:pt x="208" y="234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8" y="233"/>
                    <a:pt x="208" y="232"/>
                    <a:pt x="207" y="231"/>
                  </a:cubicBezTo>
                  <a:cubicBezTo>
                    <a:pt x="205" y="221"/>
                    <a:pt x="206" y="220"/>
                    <a:pt x="219" y="220"/>
                  </a:cubicBezTo>
                  <a:cubicBezTo>
                    <a:pt x="215" y="225"/>
                    <a:pt x="214" y="230"/>
                    <a:pt x="219" y="235"/>
                  </a:cubicBezTo>
                  <a:cubicBezTo>
                    <a:pt x="219" y="236"/>
                    <a:pt x="220" y="238"/>
                    <a:pt x="221" y="237"/>
                  </a:cubicBezTo>
                  <a:cubicBezTo>
                    <a:pt x="230" y="231"/>
                    <a:pt x="229" y="240"/>
                    <a:pt x="232" y="243"/>
                  </a:cubicBezTo>
                  <a:cubicBezTo>
                    <a:pt x="233" y="245"/>
                    <a:pt x="232" y="249"/>
                    <a:pt x="235" y="250"/>
                  </a:cubicBezTo>
                  <a:cubicBezTo>
                    <a:pt x="238" y="250"/>
                    <a:pt x="241" y="250"/>
                    <a:pt x="244" y="249"/>
                  </a:cubicBezTo>
                  <a:cubicBezTo>
                    <a:pt x="251" y="245"/>
                    <a:pt x="252" y="246"/>
                    <a:pt x="252" y="254"/>
                  </a:cubicBezTo>
                  <a:cubicBezTo>
                    <a:pt x="251" y="261"/>
                    <a:pt x="255" y="263"/>
                    <a:pt x="261" y="260"/>
                  </a:cubicBezTo>
                  <a:cubicBezTo>
                    <a:pt x="266" y="257"/>
                    <a:pt x="269" y="256"/>
                    <a:pt x="273" y="261"/>
                  </a:cubicBezTo>
                  <a:cubicBezTo>
                    <a:pt x="276" y="265"/>
                    <a:pt x="280" y="263"/>
                    <a:pt x="283" y="262"/>
                  </a:cubicBezTo>
                  <a:cubicBezTo>
                    <a:pt x="286" y="261"/>
                    <a:pt x="288" y="262"/>
                    <a:pt x="288" y="266"/>
                  </a:cubicBezTo>
                  <a:cubicBezTo>
                    <a:pt x="288" y="269"/>
                    <a:pt x="287" y="273"/>
                    <a:pt x="291" y="276"/>
                  </a:cubicBezTo>
                  <a:cubicBezTo>
                    <a:pt x="294" y="278"/>
                    <a:pt x="297" y="281"/>
                    <a:pt x="302" y="281"/>
                  </a:cubicBezTo>
                  <a:cubicBezTo>
                    <a:pt x="303" y="278"/>
                    <a:pt x="305" y="277"/>
                    <a:pt x="307" y="275"/>
                  </a:cubicBezTo>
                  <a:cubicBezTo>
                    <a:pt x="316" y="267"/>
                    <a:pt x="321" y="257"/>
                    <a:pt x="328" y="247"/>
                  </a:cubicBezTo>
                  <a:cubicBezTo>
                    <a:pt x="319" y="243"/>
                    <a:pt x="312" y="239"/>
                    <a:pt x="304" y="238"/>
                  </a:cubicBezTo>
                  <a:cubicBezTo>
                    <a:pt x="299" y="237"/>
                    <a:pt x="295" y="235"/>
                    <a:pt x="290" y="233"/>
                  </a:cubicBezTo>
                  <a:close/>
                  <a:moveTo>
                    <a:pt x="223" y="202"/>
                  </a:moveTo>
                  <a:cubicBezTo>
                    <a:pt x="222" y="204"/>
                    <a:pt x="220" y="205"/>
                    <a:pt x="218" y="205"/>
                  </a:cubicBezTo>
                  <a:cubicBezTo>
                    <a:pt x="216" y="205"/>
                    <a:pt x="215" y="205"/>
                    <a:pt x="214" y="204"/>
                  </a:cubicBezTo>
                  <a:cubicBezTo>
                    <a:pt x="213" y="202"/>
                    <a:pt x="214" y="201"/>
                    <a:pt x="214" y="200"/>
                  </a:cubicBezTo>
                  <a:cubicBezTo>
                    <a:pt x="218" y="195"/>
                    <a:pt x="223" y="193"/>
                    <a:pt x="229" y="189"/>
                  </a:cubicBezTo>
                  <a:cubicBezTo>
                    <a:pt x="229" y="196"/>
                    <a:pt x="225" y="199"/>
                    <a:pt x="223" y="20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>
              <a:off x="5789" y="2009"/>
              <a:ext cx="127" cy="70"/>
            </a:xfrm>
            <a:custGeom>
              <a:avLst/>
              <a:gdLst>
                <a:gd name="T0" fmla="*/ 54 w 55"/>
                <a:gd name="T1" fmla="*/ 13 h 30"/>
                <a:gd name="T2" fmla="*/ 46 w 55"/>
                <a:gd name="T3" fmla="*/ 0 h 30"/>
                <a:gd name="T4" fmla="*/ 4 w 55"/>
                <a:gd name="T5" fmla="*/ 12 h 30"/>
                <a:gd name="T6" fmla="*/ 4 w 55"/>
                <a:gd name="T7" fmla="*/ 19 h 30"/>
                <a:gd name="T8" fmla="*/ 33 w 55"/>
                <a:gd name="T9" fmla="*/ 30 h 30"/>
                <a:gd name="T10" fmla="*/ 39 w 55"/>
                <a:gd name="T11" fmla="*/ 29 h 30"/>
                <a:gd name="T12" fmla="*/ 54 w 55"/>
                <a:gd name="T13" fmla="*/ 29 h 30"/>
                <a:gd name="T14" fmla="*/ 54 w 55"/>
                <a:gd name="T15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0">
                  <a:moveTo>
                    <a:pt x="54" y="13"/>
                  </a:moveTo>
                  <a:cubicBezTo>
                    <a:pt x="55" y="9"/>
                    <a:pt x="48" y="0"/>
                    <a:pt x="46" y="0"/>
                  </a:cubicBezTo>
                  <a:cubicBezTo>
                    <a:pt x="31" y="2"/>
                    <a:pt x="17" y="5"/>
                    <a:pt x="4" y="12"/>
                  </a:cubicBezTo>
                  <a:cubicBezTo>
                    <a:pt x="0" y="14"/>
                    <a:pt x="0" y="16"/>
                    <a:pt x="4" y="19"/>
                  </a:cubicBezTo>
                  <a:cubicBezTo>
                    <a:pt x="13" y="25"/>
                    <a:pt x="23" y="27"/>
                    <a:pt x="33" y="30"/>
                  </a:cubicBezTo>
                  <a:cubicBezTo>
                    <a:pt x="35" y="30"/>
                    <a:pt x="38" y="30"/>
                    <a:pt x="39" y="29"/>
                  </a:cubicBezTo>
                  <a:cubicBezTo>
                    <a:pt x="44" y="25"/>
                    <a:pt x="49" y="26"/>
                    <a:pt x="54" y="29"/>
                  </a:cubicBezTo>
                  <a:cubicBezTo>
                    <a:pt x="55" y="23"/>
                    <a:pt x="52" y="18"/>
                    <a:pt x="54" y="1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>
              <a:off x="6696" y="1975"/>
              <a:ext cx="33" cy="13"/>
            </a:xfrm>
            <a:custGeom>
              <a:avLst/>
              <a:gdLst>
                <a:gd name="T0" fmla="*/ 14 w 14"/>
                <a:gd name="T1" fmla="*/ 4 h 6"/>
                <a:gd name="T2" fmla="*/ 0 w 14"/>
                <a:gd name="T3" fmla="*/ 2 h 6"/>
                <a:gd name="T4" fmla="*/ 14 w 14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4" y="4"/>
                  </a:moveTo>
                  <a:cubicBezTo>
                    <a:pt x="7" y="0"/>
                    <a:pt x="7" y="0"/>
                    <a:pt x="0" y="2"/>
                  </a:cubicBezTo>
                  <a:cubicBezTo>
                    <a:pt x="5" y="6"/>
                    <a:pt x="9" y="4"/>
                    <a:pt x="14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>
              <a:off x="6611" y="2151"/>
              <a:ext cx="7" cy="9"/>
            </a:xfrm>
            <a:custGeom>
              <a:avLst/>
              <a:gdLst>
                <a:gd name="T0" fmla="*/ 2 w 3"/>
                <a:gd name="T1" fmla="*/ 4 h 4"/>
                <a:gd name="T2" fmla="*/ 1 w 3"/>
                <a:gd name="T3" fmla="*/ 0 h 4"/>
                <a:gd name="T4" fmla="*/ 2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3"/>
                    <a:pt x="3" y="1"/>
                    <a:pt x="1" y="0"/>
                  </a:cubicBezTo>
                  <a:cubicBezTo>
                    <a:pt x="0" y="2"/>
                    <a:pt x="0" y="4"/>
                    <a:pt x="2" y="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>
              <a:off x="5453" y="2188"/>
              <a:ext cx="547" cy="192"/>
            </a:xfrm>
            <a:custGeom>
              <a:avLst/>
              <a:gdLst>
                <a:gd name="T0" fmla="*/ 235 w 236"/>
                <a:gd name="T1" fmla="*/ 82 h 83"/>
                <a:gd name="T2" fmla="*/ 232 w 236"/>
                <a:gd name="T3" fmla="*/ 80 h 83"/>
                <a:gd name="T4" fmla="*/ 231 w 236"/>
                <a:gd name="T5" fmla="*/ 69 h 83"/>
                <a:gd name="T6" fmla="*/ 231 w 236"/>
                <a:gd name="T7" fmla="*/ 54 h 83"/>
                <a:gd name="T8" fmla="*/ 225 w 236"/>
                <a:gd name="T9" fmla="*/ 47 h 83"/>
                <a:gd name="T10" fmla="*/ 216 w 236"/>
                <a:gd name="T11" fmla="*/ 38 h 83"/>
                <a:gd name="T12" fmla="*/ 207 w 236"/>
                <a:gd name="T13" fmla="*/ 25 h 83"/>
                <a:gd name="T14" fmla="*/ 202 w 236"/>
                <a:gd name="T15" fmla="*/ 22 h 83"/>
                <a:gd name="T16" fmla="*/ 187 w 236"/>
                <a:gd name="T17" fmla="*/ 17 h 83"/>
                <a:gd name="T18" fmla="*/ 164 w 236"/>
                <a:gd name="T19" fmla="*/ 14 h 83"/>
                <a:gd name="T20" fmla="*/ 134 w 236"/>
                <a:gd name="T21" fmla="*/ 3 h 83"/>
                <a:gd name="T22" fmla="*/ 122 w 236"/>
                <a:gd name="T23" fmla="*/ 7 h 83"/>
                <a:gd name="T24" fmla="*/ 112 w 236"/>
                <a:gd name="T25" fmla="*/ 12 h 83"/>
                <a:gd name="T26" fmla="*/ 103 w 236"/>
                <a:gd name="T27" fmla="*/ 7 h 83"/>
                <a:gd name="T28" fmla="*/ 100 w 236"/>
                <a:gd name="T29" fmla="*/ 2 h 83"/>
                <a:gd name="T30" fmla="*/ 96 w 236"/>
                <a:gd name="T31" fmla="*/ 5 h 83"/>
                <a:gd name="T32" fmla="*/ 91 w 236"/>
                <a:gd name="T33" fmla="*/ 7 h 83"/>
                <a:gd name="T34" fmla="*/ 74 w 236"/>
                <a:gd name="T35" fmla="*/ 6 h 83"/>
                <a:gd name="T36" fmla="*/ 49 w 236"/>
                <a:gd name="T37" fmla="*/ 8 h 83"/>
                <a:gd name="T38" fmla="*/ 31 w 236"/>
                <a:gd name="T39" fmla="*/ 20 h 83"/>
                <a:gd name="T40" fmla="*/ 26 w 236"/>
                <a:gd name="T41" fmla="*/ 21 h 83"/>
                <a:gd name="T42" fmla="*/ 26 w 236"/>
                <a:gd name="T43" fmla="*/ 21 h 83"/>
                <a:gd name="T44" fmla="*/ 25 w 236"/>
                <a:gd name="T45" fmla="*/ 21 h 83"/>
                <a:gd name="T46" fmla="*/ 26 w 236"/>
                <a:gd name="T47" fmla="*/ 21 h 83"/>
                <a:gd name="T48" fmla="*/ 22 w 236"/>
                <a:gd name="T49" fmla="*/ 23 h 83"/>
                <a:gd name="T50" fmla="*/ 12 w 236"/>
                <a:gd name="T51" fmla="*/ 28 h 83"/>
                <a:gd name="T52" fmla="*/ 0 w 236"/>
                <a:gd name="T53" fmla="*/ 39 h 83"/>
                <a:gd name="T54" fmla="*/ 14 w 236"/>
                <a:gd name="T55" fmla="*/ 32 h 83"/>
                <a:gd name="T56" fmla="*/ 18 w 236"/>
                <a:gd name="T57" fmla="*/ 54 h 83"/>
                <a:gd name="T58" fmla="*/ 34 w 236"/>
                <a:gd name="T59" fmla="*/ 30 h 83"/>
                <a:gd name="T60" fmla="*/ 39 w 236"/>
                <a:gd name="T61" fmla="*/ 35 h 83"/>
                <a:gd name="T62" fmla="*/ 50 w 236"/>
                <a:gd name="T63" fmla="*/ 43 h 83"/>
                <a:gd name="T64" fmla="*/ 61 w 236"/>
                <a:gd name="T65" fmla="*/ 52 h 83"/>
                <a:gd name="T66" fmla="*/ 77 w 236"/>
                <a:gd name="T67" fmla="*/ 44 h 83"/>
                <a:gd name="T68" fmla="*/ 88 w 236"/>
                <a:gd name="T69" fmla="*/ 35 h 83"/>
                <a:gd name="T70" fmla="*/ 94 w 236"/>
                <a:gd name="T71" fmla="*/ 40 h 83"/>
                <a:gd name="T72" fmla="*/ 97 w 236"/>
                <a:gd name="T73" fmla="*/ 44 h 83"/>
                <a:gd name="T74" fmla="*/ 134 w 236"/>
                <a:gd name="T75" fmla="*/ 53 h 83"/>
                <a:gd name="T76" fmla="*/ 139 w 236"/>
                <a:gd name="T77" fmla="*/ 49 h 83"/>
                <a:gd name="T78" fmla="*/ 140 w 236"/>
                <a:gd name="T79" fmla="*/ 42 h 83"/>
                <a:gd name="T80" fmla="*/ 147 w 236"/>
                <a:gd name="T81" fmla="*/ 42 h 83"/>
                <a:gd name="T82" fmla="*/ 169 w 236"/>
                <a:gd name="T83" fmla="*/ 52 h 83"/>
                <a:gd name="T84" fmla="*/ 174 w 236"/>
                <a:gd name="T85" fmla="*/ 55 h 83"/>
                <a:gd name="T86" fmla="*/ 206 w 236"/>
                <a:gd name="T87" fmla="*/ 70 h 83"/>
                <a:gd name="T88" fmla="*/ 230 w 236"/>
                <a:gd name="T89" fmla="*/ 83 h 83"/>
                <a:gd name="T90" fmla="*/ 235 w 236"/>
                <a:gd name="T91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6" h="83">
                  <a:moveTo>
                    <a:pt x="235" y="82"/>
                  </a:moveTo>
                  <a:cubicBezTo>
                    <a:pt x="233" y="82"/>
                    <a:pt x="232" y="81"/>
                    <a:pt x="232" y="80"/>
                  </a:cubicBezTo>
                  <a:cubicBezTo>
                    <a:pt x="231" y="76"/>
                    <a:pt x="229" y="71"/>
                    <a:pt x="231" y="69"/>
                  </a:cubicBezTo>
                  <a:cubicBezTo>
                    <a:pt x="236" y="63"/>
                    <a:pt x="231" y="59"/>
                    <a:pt x="231" y="54"/>
                  </a:cubicBezTo>
                  <a:cubicBezTo>
                    <a:pt x="231" y="50"/>
                    <a:pt x="229" y="48"/>
                    <a:pt x="225" y="47"/>
                  </a:cubicBezTo>
                  <a:cubicBezTo>
                    <a:pt x="219" y="47"/>
                    <a:pt x="216" y="44"/>
                    <a:pt x="216" y="38"/>
                  </a:cubicBezTo>
                  <a:cubicBezTo>
                    <a:pt x="216" y="32"/>
                    <a:pt x="213" y="27"/>
                    <a:pt x="207" y="25"/>
                  </a:cubicBezTo>
                  <a:cubicBezTo>
                    <a:pt x="205" y="24"/>
                    <a:pt x="204" y="23"/>
                    <a:pt x="202" y="22"/>
                  </a:cubicBezTo>
                  <a:cubicBezTo>
                    <a:pt x="198" y="16"/>
                    <a:pt x="193" y="15"/>
                    <a:pt x="187" y="17"/>
                  </a:cubicBezTo>
                  <a:cubicBezTo>
                    <a:pt x="179" y="18"/>
                    <a:pt x="171" y="19"/>
                    <a:pt x="164" y="14"/>
                  </a:cubicBezTo>
                  <a:cubicBezTo>
                    <a:pt x="155" y="7"/>
                    <a:pt x="145" y="5"/>
                    <a:pt x="134" y="3"/>
                  </a:cubicBezTo>
                  <a:cubicBezTo>
                    <a:pt x="130" y="1"/>
                    <a:pt x="125" y="1"/>
                    <a:pt x="122" y="7"/>
                  </a:cubicBezTo>
                  <a:cubicBezTo>
                    <a:pt x="120" y="10"/>
                    <a:pt x="116" y="11"/>
                    <a:pt x="112" y="12"/>
                  </a:cubicBezTo>
                  <a:cubicBezTo>
                    <a:pt x="106" y="16"/>
                    <a:pt x="104" y="15"/>
                    <a:pt x="103" y="7"/>
                  </a:cubicBezTo>
                  <a:cubicBezTo>
                    <a:pt x="102" y="5"/>
                    <a:pt x="102" y="3"/>
                    <a:pt x="100" y="2"/>
                  </a:cubicBezTo>
                  <a:cubicBezTo>
                    <a:pt x="96" y="0"/>
                    <a:pt x="98" y="4"/>
                    <a:pt x="96" y="5"/>
                  </a:cubicBezTo>
                  <a:cubicBezTo>
                    <a:pt x="94" y="5"/>
                    <a:pt x="92" y="6"/>
                    <a:pt x="91" y="7"/>
                  </a:cubicBezTo>
                  <a:cubicBezTo>
                    <a:pt x="85" y="9"/>
                    <a:pt x="80" y="7"/>
                    <a:pt x="74" y="6"/>
                  </a:cubicBezTo>
                  <a:cubicBezTo>
                    <a:pt x="66" y="6"/>
                    <a:pt x="57" y="8"/>
                    <a:pt x="49" y="8"/>
                  </a:cubicBezTo>
                  <a:cubicBezTo>
                    <a:pt x="39" y="8"/>
                    <a:pt x="33" y="10"/>
                    <a:pt x="31" y="20"/>
                  </a:cubicBezTo>
                  <a:cubicBezTo>
                    <a:pt x="30" y="23"/>
                    <a:pt x="28" y="23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3"/>
                    <a:pt x="24" y="24"/>
                    <a:pt x="22" y="23"/>
                  </a:cubicBezTo>
                  <a:cubicBezTo>
                    <a:pt x="21" y="29"/>
                    <a:pt x="16" y="28"/>
                    <a:pt x="12" y="28"/>
                  </a:cubicBezTo>
                  <a:cubicBezTo>
                    <a:pt x="3" y="29"/>
                    <a:pt x="2" y="30"/>
                    <a:pt x="0" y="39"/>
                  </a:cubicBezTo>
                  <a:cubicBezTo>
                    <a:pt x="5" y="37"/>
                    <a:pt x="11" y="39"/>
                    <a:pt x="14" y="32"/>
                  </a:cubicBezTo>
                  <a:cubicBezTo>
                    <a:pt x="18" y="39"/>
                    <a:pt x="22" y="46"/>
                    <a:pt x="18" y="54"/>
                  </a:cubicBezTo>
                  <a:cubicBezTo>
                    <a:pt x="29" y="49"/>
                    <a:pt x="31" y="39"/>
                    <a:pt x="34" y="30"/>
                  </a:cubicBezTo>
                  <a:cubicBezTo>
                    <a:pt x="37" y="30"/>
                    <a:pt x="36" y="36"/>
                    <a:pt x="39" y="35"/>
                  </a:cubicBezTo>
                  <a:cubicBezTo>
                    <a:pt x="46" y="34"/>
                    <a:pt x="47" y="39"/>
                    <a:pt x="50" y="43"/>
                  </a:cubicBezTo>
                  <a:cubicBezTo>
                    <a:pt x="52" y="48"/>
                    <a:pt x="56" y="52"/>
                    <a:pt x="61" y="52"/>
                  </a:cubicBezTo>
                  <a:cubicBezTo>
                    <a:pt x="67" y="51"/>
                    <a:pt x="74" y="52"/>
                    <a:pt x="77" y="44"/>
                  </a:cubicBezTo>
                  <a:cubicBezTo>
                    <a:pt x="78" y="39"/>
                    <a:pt x="84" y="37"/>
                    <a:pt x="88" y="35"/>
                  </a:cubicBezTo>
                  <a:cubicBezTo>
                    <a:pt x="92" y="33"/>
                    <a:pt x="94" y="34"/>
                    <a:pt x="94" y="40"/>
                  </a:cubicBezTo>
                  <a:cubicBezTo>
                    <a:pt x="94" y="42"/>
                    <a:pt x="94" y="44"/>
                    <a:pt x="97" y="44"/>
                  </a:cubicBezTo>
                  <a:cubicBezTo>
                    <a:pt x="110" y="45"/>
                    <a:pt x="122" y="49"/>
                    <a:pt x="134" y="53"/>
                  </a:cubicBezTo>
                  <a:cubicBezTo>
                    <a:pt x="138" y="54"/>
                    <a:pt x="140" y="53"/>
                    <a:pt x="139" y="49"/>
                  </a:cubicBezTo>
                  <a:cubicBezTo>
                    <a:pt x="139" y="47"/>
                    <a:pt x="138" y="45"/>
                    <a:pt x="140" y="42"/>
                  </a:cubicBezTo>
                  <a:cubicBezTo>
                    <a:pt x="142" y="42"/>
                    <a:pt x="145" y="42"/>
                    <a:pt x="147" y="42"/>
                  </a:cubicBezTo>
                  <a:cubicBezTo>
                    <a:pt x="156" y="42"/>
                    <a:pt x="165" y="42"/>
                    <a:pt x="169" y="52"/>
                  </a:cubicBezTo>
                  <a:cubicBezTo>
                    <a:pt x="170" y="53"/>
                    <a:pt x="172" y="54"/>
                    <a:pt x="174" y="55"/>
                  </a:cubicBezTo>
                  <a:cubicBezTo>
                    <a:pt x="184" y="60"/>
                    <a:pt x="196" y="63"/>
                    <a:pt x="206" y="70"/>
                  </a:cubicBezTo>
                  <a:cubicBezTo>
                    <a:pt x="213" y="76"/>
                    <a:pt x="222" y="79"/>
                    <a:pt x="230" y="83"/>
                  </a:cubicBezTo>
                  <a:cubicBezTo>
                    <a:pt x="232" y="83"/>
                    <a:pt x="233" y="82"/>
                    <a:pt x="235" y="8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>
              <a:off x="5176" y="2232"/>
              <a:ext cx="215" cy="146"/>
            </a:xfrm>
            <a:custGeom>
              <a:avLst/>
              <a:gdLst>
                <a:gd name="T0" fmla="*/ 92 w 93"/>
                <a:gd name="T1" fmla="*/ 43 h 63"/>
                <a:gd name="T2" fmla="*/ 93 w 93"/>
                <a:gd name="T3" fmla="*/ 35 h 63"/>
                <a:gd name="T4" fmla="*/ 87 w 93"/>
                <a:gd name="T5" fmla="*/ 24 h 63"/>
                <a:gd name="T6" fmla="*/ 83 w 93"/>
                <a:gd name="T7" fmla="*/ 20 h 63"/>
                <a:gd name="T8" fmla="*/ 76 w 93"/>
                <a:gd name="T9" fmla="*/ 11 h 63"/>
                <a:gd name="T10" fmla="*/ 18 w 93"/>
                <a:gd name="T11" fmla="*/ 10 h 63"/>
                <a:gd name="T12" fmla="*/ 11 w 93"/>
                <a:gd name="T13" fmla="*/ 10 h 63"/>
                <a:gd name="T14" fmla="*/ 1 w 93"/>
                <a:gd name="T15" fmla="*/ 17 h 63"/>
                <a:gd name="T16" fmla="*/ 18 w 93"/>
                <a:gd name="T17" fmla="*/ 45 h 63"/>
                <a:gd name="T18" fmla="*/ 34 w 93"/>
                <a:gd name="T19" fmla="*/ 55 h 63"/>
                <a:gd name="T20" fmla="*/ 65 w 93"/>
                <a:gd name="T21" fmla="*/ 58 h 63"/>
                <a:gd name="T22" fmla="*/ 89 w 93"/>
                <a:gd name="T23" fmla="*/ 47 h 63"/>
                <a:gd name="T24" fmla="*/ 92 w 93"/>
                <a:gd name="T25" fmla="*/ 4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63">
                  <a:moveTo>
                    <a:pt x="92" y="43"/>
                  </a:moveTo>
                  <a:cubicBezTo>
                    <a:pt x="93" y="40"/>
                    <a:pt x="93" y="37"/>
                    <a:pt x="93" y="35"/>
                  </a:cubicBezTo>
                  <a:cubicBezTo>
                    <a:pt x="93" y="27"/>
                    <a:pt x="93" y="27"/>
                    <a:pt x="87" y="24"/>
                  </a:cubicBezTo>
                  <a:cubicBezTo>
                    <a:pt x="85" y="23"/>
                    <a:pt x="82" y="23"/>
                    <a:pt x="83" y="20"/>
                  </a:cubicBezTo>
                  <a:cubicBezTo>
                    <a:pt x="84" y="14"/>
                    <a:pt x="79" y="13"/>
                    <a:pt x="76" y="11"/>
                  </a:cubicBezTo>
                  <a:cubicBezTo>
                    <a:pt x="57" y="1"/>
                    <a:pt x="37" y="0"/>
                    <a:pt x="18" y="10"/>
                  </a:cubicBezTo>
                  <a:cubicBezTo>
                    <a:pt x="15" y="11"/>
                    <a:pt x="14" y="11"/>
                    <a:pt x="11" y="10"/>
                  </a:cubicBezTo>
                  <a:cubicBezTo>
                    <a:pt x="5" y="8"/>
                    <a:pt x="2" y="10"/>
                    <a:pt x="1" y="17"/>
                  </a:cubicBezTo>
                  <a:cubicBezTo>
                    <a:pt x="0" y="30"/>
                    <a:pt x="10" y="38"/>
                    <a:pt x="18" y="45"/>
                  </a:cubicBezTo>
                  <a:cubicBezTo>
                    <a:pt x="22" y="49"/>
                    <a:pt x="28" y="52"/>
                    <a:pt x="34" y="55"/>
                  </a:cubicBezTo>
                  <a:cubicBezTo>
                    <a:pt x="44" y="59"/>
                    <a:pt x="53" y="63"/>
                    <a:pt x="65" y="58"/>
                  </a:cubicBezTo>
                  <a:cubicBezTo>
                    <a:pt x="73" y="54"/>
                    <a:pt x="80" y="48"/>
                    <a:pt x="89" y="47"/>
                  </a:cubicBezTo>
                  <a:cubicBezTo>
                    <a:pt x="91" y="47"/>
                    <a:pt x="92" y="45"/>
                    <a:pt x="92" y="4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>
              <a:off x="5134" y="2985"/>
              <a:ext cx="187" cy="84"/>
            </a:xfrm>
            <a:custGeom>
              <a:avLst/>
              <a:gdLst>
                <a:gd name="T0" fmla="*/ 70 w 81"/>
                <a:gd name="T1" fmla="*/ 7 h 36"/>
                <a:gd name="T2" fmla="*/ 51 w 81"/>
                <a:gd name="T3" fmla="*/ 6 h 36"/>
                <a:gd name="T4" fmla="*/ 19 w 81"/>
                <a:gd name="T5" fmla="*/ 10 h 36"/>
                <a:gd name="T6" fmla="*/ 13 w 81"/>
                <a:gd name="T7" fmla="*/ 11 h 36"/>
                <a:gd name="T8" fmla="*/ 0 w 81"/>
                <a:gd name="T9" fmla="*/ 36 h 36"/>
                <a:gd name="T10" fmla="*/ 6 w 81"/>
                <a:gd name="T11" fmla="*/ 35 h 36"/>
                <a:gd name="T12" fmla="*/ 47 w 81"/>
                <a:gd name="T13" fmla="*/ 31 h 36"/>
                <a:gd name="T14" fmla="*/ 59 w 81"/>
                <a:gd name="T15" fmla="*/ 26 h 36"/>
                <a:gd name="T16" fmla="*/ 66 w 81"/>
                <a:gd name="T17" fmla="*/ 19 h 36"/>
                <a:gd name="T18" fmla="*/ 81 w 81"/>
                <a:gd name="T19" fmla="*/ 16 h 36"/>
                <a:gd name="T20" fmla="*/ 70 w 81"/>
                <a:gd name="T21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36">
                  <a:moveTo>
                    <a:pt x="70" y="7"/>
                  </a:moveTo>
                  <a:cubicBezTo>
                    <a:pt x="64" y="0"/>
                    <a:pt x="57" y="2"/>
                    <a:pt x="51" y="6"/>
                  </a:cubicBezTo>
                  <a:cubicBezTo>
                    <a:pt x="41" y="12"/>
                    <a:pt x="31" y="15"/>
                    <a:pt x="19" y="10"/>
                  </a:cubicBezTo>
                  <a:cubicBezTo>
                    <a:pt x="17" y="9"/>
                    <a:pt x="14" y="8"/>
                    <a:pt x="13" y="11"/>
                  </a:cubicBezTo>
                  <a:cubicBezTo>
                    <a:pt x="9" y="19"/>
                    <a:pt x="5" y="27"/>
                    <a:pt x="0" y="36"/>
                  </a:cubicBezTo>
                  <a:cubicBezTo>
                    <a:pt x="3" y="36"/>
                    <a:pt x="5" y="36"/>
                    <a:pt x="6" y="35"/>
                  </a:cubicBezTo>
                  <a:cubicBezTo>
                    <a:pt x="19" y="26"/>
                    <a:pt x="34" y="28"/>
                    <a:pt x="47" y="31"/>
                  </a:cubicBezTo>
                  <a:cubicBezTo>
                    <a:pt x="53" y="32"/>
                    <a:pt x="57" y="31"/>
                    <a:pt x="59" y="26"/>
                  </a:cubicBezTo>
                  <a:cubicBezTo>
                    <a:pt x="60" y="22"/>
                    <a:pt x="63" y="21"/>
                    <a:pt x="66" y="19"/>
                  </a:cubicBezTo>
                  <a:cubicBezTo>
                    <a:pt x="71" y="18"/>
                    <a:pt x="75" y="16"/>
                    <a:pt x="81" y="16"/>
                  </a:cubicBezTo>
                  <a:cubicBezTo>
                    <a:pt x="80" y="9"/>
                    <a:pt x="73" y="10"/>
                    <a:pt x="70" y="7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>
              <a:off x="6266" y="2607"/>
              <a:ext cx="113" cy="126"/>
            </a:xfrm>
            <a:custGeom>
              <a:avLst/>
              <a:gdLst>
                <a:gd name="T0" fmla="*/ 45 w 49"/>
                <a:gd name="T1" fmla="*/ 1 h 54"/>
                <a:gd name="T2" fmla="*/ 40 w 49"/>
                <a:gd name="T3" fmla="*/ 4 h 54"/>
                <a:gd name="T4" fmla="*/ 37 w 49"/>
                <a:gd name="T5" fmla="*/ 12 h 54"/>
                <a:gd name="T6" fmla="*/ 25 w 49"/>
                <a:gd name="T7" fmla="*/ 40 h 54"/>
                <a:gd name="T8" fmla="*/ 22 w 49"/>
                <a:gd name="T9" fmla="*/ 31 h 54"/>
                <a:gd name="T10" fmla="*/ 20 w 49"/>
                <a:gd name="T11" fmla="*/ 20 h 54"/>
                <a:gd name="T12" fmla="*/ 12 w 49"/>
                <a:gd name="T13" fmla="*/ 20 h 54"/>
                <a:gd name="T14" fmla="*/ 6 w 49"/>
                <a:gd name="T15" fmla="*/ 31 h 54"/>
                <a:gd name="T16" fmla="*/ 2 w 49"/>
                <a:gd name="T17" fmla="*/ 41 h 54"/>
                <a:gd name="T18" fmla="*/ 0 w 49"/>
                <a:gd name="T19" fmla="*/ 46 h 54"/>
                <a:gd name="T20" fmla="*/ 12 w 49"/>
                <a:gd name="T21" fmla="*/ 49 h 54"/>
                <a:gd name="T22" fmla="*/ 26 w 49"/>
                <a:gd name="T23" fmla="*/ 53 h 54"/>
                <a:gd name="T24" fmla="*/ 32 w 49"/>
                <a:gd name="T25" fmla="*/ 40 h 54"/>
                <a:gd name="T26" fmla="*/ 37 w 49"/>
                <a:gd name="T27" fmla="*/ 31 h 54"/>
                <a:gd name="T28" fmla="*/ 48 w 49"/>
                <a:gd name="T29" fmla="*/ 6 h 54"/>
                <a:gd name="T30" fmla="*/ 45 w 49"/>
                <a:gd name="T3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54">
                  <a:moveTo>
                    <a:pt x="45" y="1"/>
                  </a:moveTo>
                  <a:cubicBezTo>
                    <a:pt x="43" y="0"/>
                    <a:pt x="41" y="1"/>
                    <a:pt x="40" y="4"/>
                  </a:cubicBezTo>
                  <a:cubicBezTo>
                    <a:pt x="39" y="6"/>
                    <a:pt x="38" y="9"/>
                    <a:pt x="37" y="12"/>
                  </a:cubicBezTo>
                  <a:cubicBezTo>
                    <a:pt x="35" y="22"/>
                    <a:pt x="29" y="31"/>
                    <a:pt x="25" y="40"/>
                  </a:cubicBezTo>
                  <a:cubicBezTo>
                    <a:pt x="20" y="38"/>
                    <a:pt x="21" y="35"/>
                    <a:pt x="22" y="31"/>
                  </a:cubicBezTo>
                  <a:cubicBezTo>
                    <a:pt x="23" y="27"/>
                    <a:pt x="24" y="23"/>
                    <a:pt x="20" y="20"/>
                  </a:cubicBezTo>
                  <a:cubicBezTo>
                    <a:pt x="18" y="18"/>
                    <a:pt x="14" y="17"/>
                    <a:pt x="12" y="20"/>
                  </a:cubicBezTo>
                  <a:cubicBezTo>
                    <a:pt x="10" y="24"/>
                    <a:pt x="2" y="25"/>
                    <a:pt x="6" y="31"/>
                  </a:cubicBezTo>
                  <a:cubicBezTo>
                    <a:pt x="11" y="38"/>
                    <a:pt x="7" y="39"/>
                    <a:pt x="2" y="41"/>
                  </a:cubicBezTo>
                  <a:cubicBezTo>
                    <a:pt x="1" y="42"/>
                    <a:pt x="0" y="43"/>
                    <a:pt x="0" y="46"/>
                  </a:cubicBezTo>
                  <a:cubicBezTo>
                    <a:pt x="4" y="45"/>
                    <a:pt x="9" y="44"/>
                    <a:pt x="12" y="49"/>
                  </a:cubicBezTo>
                  <a:cubicBezTo>
                    <a:pt x="15" y="52"/>
                    <a:pt x="22" y="54"/>
                    <a:pt x="26" y="53"/>
                  </a:cubicBezTo>
                  <a:cubicBezTo>
                    <a:pt x="30" y="51"/>
                    <a:pt x="33" y="45"/>
                    <a:pt x="32" y="40"/>
                  </a:cubicBezTo>
                  <a:cubicBezTo>
                    <a:pt x="32" y="36"/>
                    <a:pt x="34" y="33"/>
                    <a:pt x="37" y="31"/>
                  </a:cubicBezTo>
                  <a:cubicBezTo>
                    <a:pt x="45" y="25"/>
                    <a:pt x="46" y="15"/>
                    <a:pt x="48" y="6"/>
                  </a:cubicBezTo>
                  <a:cubicBezTo>
                    <a:pt x="49" y="4"/>
                    <a:pt x="48" y="2"/>
                    <a:pt x="45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>
              <a:off x="5495" y="2306"/>
              <a:ext cx="150" cy="63"/>
            </a:xfrm>
            <a:custGeom>
              <a:avLst/>
              <a:gdLst>
                <a:gd name="T0" fmla="*/ 64 w 65"/>
                <a:gd name="T1" fmla="*/ 13 h 27"/>
                <a:gd name="T2" fmla="*/ 53 w 65"/>
                <a:gd name="T3" fmla="*/ 4 h 27"/>
                <a:gd name="T4" fmla="*/ 37 w 65"/>
                <a:gd name="T5" fmla="*/ 3 h 27"/>
                <a:gd name="T6" fmla="*/ 4 w 65"/>
                <a:gd name="T7" fmla="*/ 13 h 27"/>
                <a:gd name="T8" fmla="*/ 3 w 65"/>
                <a:gd name="T9" fmla="*/ 15 h 27"/>
                <a:gd name="T10" fmla="*/ 1 w 65"/>
                <a:gd name="T11" fmla="*/ 22 h 27"/>
                <a:gd name="T12" fmla="*/ 8 w 65"/>
                <a:gd name="T13" fmla="*/ 24 h 27"/>
                <a:gd name="T14" fmla="*/ 13 w 65"/>
                <a:gd name="T15" fmla="*/ 23 h 27"/>
                <a:gd name="T16" fmla="*/ 28 w 65"/>
                <a:gd name="T17" fmla="*/ 19 h 27"/>
                <a:gd name="T18" fmla="*/ 43 w 65"/>
                <a:gd name="T19" fmla="*/ 13 h 27"/>
                <a:gd name="T20" fmla="*/ 65 w 65"/>
                <a:gd name="T21" fmla="*/ 17 h 27"/>
                <a:gd name="T22" fmla="*/ 64 w 65"/>
                <a:gd name="T2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27">
                  <a:moveTo>
                    <a:pt x="64" y="13"/>
                  </a:moveTo>
                  <a:cubicBezTo>
                    <a:pt x="63" y="6"/>
                    <a:pt x="60" y="4"/>
                    <a:pt x="53" y="4"/>
                  </a:cubicBezTo>
                  <a:cubicBezTo>
                    <a:pt x="48" y="3"/>
                    <a:pt x="42" y="5"/>
                    <a:pt x="37" y="3"/>
                  </a:cubicBezTo>
                  <a:cubicBezTo>
                    <a:pt x="24" y="0"/>
                    <a:pt x="15" y="9"/>
                    <a:pt x="4" y="13"/>
                  </a:cubicBezTo>
                  <a:cubicBezTo>
                    <a:pt x="4" y="13"/>
                    <a:pt x="3" y="14"/>
                    <a:pt x="3" y="15"/>
                  </a:cubicBezTo>
                  <a:cubicBezTo>
                    <a:pt x="0" y="17"/>
                    <a:pt x="0" y="19"/>
                    <a:pt x="1" y="22"/>
                  </a:cubicBezTo>
                  <a:cubicBezTo>
                    <a:pt x="3" y="25"/>
                    <a:pt x="5" y="25"/>
                    <a:pt x="8" y="24"/>
                  </a:cubicBezTo>
                  <a:cubicBezTo>
                    <a:pt x="10" y="24"/>
                    <a:pt x="11" y="21"/>
                    <a:pt x="13" y="23"/>
                  </a:cubicBezTo>
                  <a:cubicBezTo>
                    <a:pt x="19" y="27"/>
                    <a:pt x="24" y="23"/>
                    <a:pt x="28" y="19"/>
                  </a:cubicBezTo>
                  <a:cubicBezTo>
                    <a:pt x="33" y="16"/>
                    <a:pt x="37" y="14"/>
                    <a:pt x="43" y="13"/>
                  </a:cubicBezTo>
                  <a:cubicBezTo>
                    <a:pt x="51" y="12"/>
                    <a:pt x="58" y="13"/>
                    <a:pt x="65" y="17"/>
                  </a:cubicBezTo>
                  <a:cubicBezTo>
                    <a:pt x="65" y="16"/>
                    <a:pt x="62" y="15"/>
                    <a:pt x="64" y="13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5" name="Freeform 111"/>
            <p:cNvSpPr>
              <a:spLocks noEditPoints="1"/>
            </p:cNvSpPr>
            <p:nvPr/>
          </p:nvSpPr>
          <p:spPr bwMode="auto">
            <a:xfrm>
              <a:off x="6520" y="2612"/>
              <a:ext cx="148" cy="278"/>
            </a:xfrm>
            <a:custGeom>
              <a:avLst/>
              <a:gdLst>
                <a:gd name="T0" fmla="*/ 58 w 64"/>
                <a:gd name="T1" fmla="*/ 71 h 120"/>
                <a:gd name="T2" fmla="*/ 53 w 64"/>
                <a:gd name="T3" fmla="*/ 66 h 120"/>
                <a:gd name="T4" fmla="*/ 49 w 64"/>
                <a:gd name="T5" fmla="*/ 54 h 120"/>
                <a:gd name="T6" fmla="*/ 48 w 64"/>
                <a:gd name="T7" fmla="*/ 51 h 120"/>
                <a:gd name="T8" fmla="*/ 53 w 64"/>
                <a:gd name="T9" fmla="*/ 46 h 120"/>
                <a:gd name="T10" fmla="*/ 56 w 64"/>
                <a:gd name="T11" fmla="*/ 34 h 120"/>
                <a:gd name="T12" fmla="*/ 49 w 64"/>
                <a:gd name="T13" fmla="*/ 25 h 120"/>
                <a:gd name="T14" fmla="*/ 49 w 64"/>
                <a:gd name="T15" fmla="*/ 25 h 120"/>
                <a:gd name="T16" fmla="*/ 47 w 64"/>
                <a:gd name="T17" fmla="*/ 22 h 120"/>
                <a:gd name="T18" fmla="*/ 47 w 64"/>
                <a:gd name="T19" fmla="*/ 18 h 120"/>
                <a:gd name="T20" fmla="*/ 41 w 64"/>
                <a:gd name="T21" fmla="*/ 3 h 120"/>
                <a:gd name="T22" fmla="*/ 32 w 64"/>
                <a:gd name="T23" fmla="*/ 5 h 120"/>
                <a:gd name="T24" fmla="*/ 30 w 64"/>
                <a:gd name="T25" fmla="*/ 10 h 120"/>
                <a:gd name="T26" fmla="*/ 15 w 64"/>
                <a:gd name="T27" fmla="*/ 14 h 120"/>
                <a:gd name="T28" fmla="*/ 13 w 64"/>
                <a:gd name="T29" fmla="*/ 29 h 120"/>
                <a:gd name="T30" fmla="*/ 12 w 64"/>
                <a:gd name="T31" fmla="*/ 30 h 120"/>
                <a:gd name="T32" fmla="*/ 11 w 64"/>
                <a:gd name="T33" fmla="*/ 39 h 120"/>
                <a:gd name="T34" fmla="*/ 17 w 64"/>
                <a:gd name="T35" fmla="*/ 39 h 120"/>
                <a:gd name="T36" fmla="*/ 19 w 64"/>
                <a:gd name="T37" fmla="*/ 38 h 120"/>
                <a:gd name="T38" fmla="*/ 19 w 64"/>
                <a:gd name="T39" fmla="*/ 41 h 120"/>
                <a:gd name="T40" fmla="*/ 19 w 64"/>
                <a:gd name="T41" fmla="*/ 47 h 120"/>
                <a:gd name="T42" fmla="*/ 18 w 64"/>
                <a:gd name="T43" fmla="*/ 53 h 120"/>
                <a:gd name="T44" fmla="*/ 6 w 64"/>
                <a:gd name="T45" fmla="*/ 54 h 120"/>
                <a:gd name="T46" fmla="*/ 6 w 64"/>
                <a:gd name="T47" fmla="*/ 55 h 120"/>
                <a:gd name="T48" fmla="*/ 4 w 64"/>
                <a:gd name="T49" fmla="*/ 65 h 120"/>
                <a:gd name="T50" fmla="*/ 1 w 64"/>
                <a:gd name="T51" fmla="*/ 103 h 120"/>
                <a:gd name="T52" fmla="*/ 11 w 64"/>
                <a:gd name="T53" fmla="*/ 118 h 120"/>
                <a:gd name="T54" fmla="*/ 26 w 64"/>
                <a:gd name="T55" fmla="*/ 106 h 120"/>
                <a:gd name="T56" fmla="*/ 34 w 64"/>
                <a:gd name="T57" fmla="*/ 107 h 120"/>
                <a:gd name="T58" fmla="*/ 35 w 64"/>
                <a:gd name="T59" fmla="*/ 100 h 120"/>
                <a:gd name="T60" fmla="*/ 39 w 64"/>
                <a:gd name="T61" fmla="*/ 98 h 120"/>
                <a:gd name="T62" fmla="*/ 42 w 64"/>
                <a:gd name="T63" fmla="*/ 101 h 120"/>
                <a:gd name="T64" fmla="*/ 39 w 64"/>
                <a:gd name="T65" fmla="*/ 116 h 120"/>
                <a:gd name="T66" fmla="*/ 45 w 64"/>
                <a:gd name="T67" fmla="*/ 112 h 120"/>
                <a:gd name="T68" fmla="*/ 53 w 64"/>
                <a:gd name="T69" fmla="*/ 98 h 120"/>
                <a:gd name="T70" fmla="*/ 62 w 64"/>
                <a:gd name="T71" fmla="*/ 78 h 120"/>
                <a:gd name="T72" fmla="*/ 58 w 64"/>
                <a:gd name="T73" fmla="*/ 71 h 120"/>
                <a:gd name="T74" fmla="*/ 38 w 64"/>
                <a:gd name="T75" fmla="*/ 90 h 120"/>
                <a:gd name="T76" fmla="*/ 38 w 64"/>
                <a:gd name="T77" fmla="*/ 90 h 120"/>
                <a:gd name="T78" fmla="*/ 38 w 64"/>
                <a:gd name="T79" fmla="*/ 90 h 120"/>
                <a:gd name="T80" fmla="*/ 38 w 64"/>
                <a:gd name="T81" fmla="*/ 90 h 120"/>
                <a:gd name="T82" fmla="*/ 38 w 64"/>
                <a:gd name="T83" fmla="*/ 90 h 120"/>
                <a:gd name="T84" fmla="*/ 38 w 64"/>
                <a:gd name="T85" fmla="*/ 90 h 120"/>
                <a:gd name="T86" fmla="*/ 38 w 64"/>
                <a:gd name="T87" fmla="*/ 81 h 120"/>
                <a:gd name="T88" fmla="*/ 38 w 64"/>
                <a:gd name="T89" fmla="*/ 90 h 120"/>
                <a:gd name="T90" fmla="*/ 40 w 64"/>
                <a:gd name="T91" fmla="*/ 94 h 120"/>
                <a:gd name="T92" fmla="*/ 38 w 64"/>
                <a:gd name="T93" fmla="*/ 90 h 120"/>
                <a:gd name="T94" fmla="*/ 38 w 64"/>
                <a:gd name="T95" fmla="*/ 90 h 120"/>
                <a:gd name="T96" fmla="*/ 38 w 64"/>
                <a:gd name="T97" fmla="*/ 90 h 120"/>
                <a:gd name="T98" fmla="*/ 38 w 64"/>
                <a:gd name="T99" fmla="*/ 90 h 120"/>
                <a:gd name="T100" fmla="*/ 43 w 64"/>
                <a:gd name="T101" fmla="*/ 93 h 120"/>
                <a:gd name="T102" fmla="*/ 40 w 64"/>
                <a:gd name="T103" fmla="*/ 9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" h="120">
                  <a:moveTo>
                    <a:pt x="58" y="71"/>
                  </a:moveTo>
                  <a:cubicBezTo>
                    <a:pt x="53" y="72"/>
                    <a:pt x="52" y="70"/>
                    <a:pt x="53" y="66"/>
                  </a:cubicBezTo>
                  <a:cubicBezTo>
                    <a:pt x="53" y="61"/>
                    <a:pt x="55" y="56"/>
                    <a:pt x="49" y="54"/>
                  </a:cubicBezTo>
                  <a:cubicBezTo>
                    <a:pt x="49" y="53"/>
                    <a:pt x="48" y="52"/>
                    <a:pt x="48" y="51"/>
                  </a:cubicBezTo>
                  <a:cubicBezTo>
                    <a:pt x="51" y="51"/>
                    <a:pt x="51" y="48"/>
                    <a:pt x="53" y="46"/>
                  </a:cubicBezTo>
                  <a:cubicBezTo>
                    <a:pt x="56" y="43"/>
                    <a:pt x="53" y="37"/>
                    <a:pt x="56" y="34"/>
                  </a:cubicBezTo>
                  <a:cubicBezTo>
                    <a:pt x="53" y="32"/>
                    <a:pt x="51" y="28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3"/>
                    <a:pt x="48" y="23"/>
                    <a:pt x="47" y="22"/>
                  </a:cubicBezTo>
                  <a:cubicBezTo>
                    <a:pt x="47" y="21"/>
                    <a:pt x="47" y="19"/>
                    <a:pt x="47" y="18"/>
                  </a:cubicBezTo>
                  <a:cubicBezTo>
                    <a:pt x="47" y="12"/>
                    <a:pt x="46" y="7"/>
                    <a:pt x="41" y="3"/>
                  </a:cubicBezTo>
                  <a:cubicBezTo>
                    <a:pt x="37" y="0"/>
                    <a:pt x="34" y="0"/>
                    <a:pt x="32" y="5"/>
                  </a:cubicBezTo>
                  <a:cubicBezTo>
                    <a:pt x="31" y="7"/>
                    <a:pt x="30" y="9"/>
                    <a:pt x="30" y="10"/>
                  </a:cubicBezTo>
                  <a:cubicBezTo>
                    <a:pt x="26" y="23"/>
                    <a:pt x="26" y="23"/>
                    <a:pt x="15" y="14"/>
                  </a:cubicBezTo>
                  <a:cubicBezTo>
                    <a:pt x="16" y="20"/>
                    <a:pt x="15" y="24"/>
                    <a:pt x="13" y="29"/>
                  </a:cubicBezTo>
                  <a:cubicBezTo>
                    <a:pt x="12" y="29"/>
                    <a:pt x="12" y="30"/>
                    <a:pt x="12" y="30"/>
                  </a:cubicBezTo>
                  <a:cubicBezTo>
                    <a:pt x="9" y="33"/>
                    <a:pt x="9" y="36"/>
                    <a:pt x="11" y="39"/>
                  </a:cubicBezTo>
                  <a:cubicBezTo>
                    <a:pt x="12" y="41"/>
                    <a:pt x="15" y="38"/>
                    <a:pt x="17" y="39"/>
                  </a:cubicBezTo>
                  <a:cubicBezTo>
                    <a:pt x="17" y="38"/>
                    <a:pt x="18" y="37"/>
                    <a:pt x="19" y="38"/>
                  </a:cubicBezTo>
                  <a:cubicBezTo>
                    <a:pt x="21" y="39"/>
                    <a:pt x="20" y="40"/>
                    <a:pt x="19" y="41"/>
                  </a:cubicBezTo>
                  <a:cubicBezTo>
                    <a:pt x="18" y="43"/>
                    <a:pt x="15" y="45"/>
                    <a:pt x="19" y="47"/>
                  </a:cubicBezTo>
                  <a:cubicBezTo>
                    <a:pt x="19" y="49"/>
                    <a:pt x="18" y="51"/>
                    <a:pt x="18" y="53"/>
                  </a:cubicBezTo>
                  <a:cubicBezTo>
                    <a:pt x="14" y="52"/>
                    <a:pt x="10" y="49"/>
                    <a:pt x="6" y="54"/>
                  </a:cubicBezTo>
                  <a:cubicBezTo>
                    <a:pt x="6" y="54"/>
                    <a:pt x="5" y="54"/>
                    <a:pt x="6" y="55"/>
                  </a:cubicBezTo>
                  <a:cubicBezTo>
                    <a:pt x="3" y="58"/>
                    <a:pt x="2" y="61"/>
                    <a:pt x="4" y="65"/>
                  </a:cubicBezTo>
                  <a:cubicBezTo>
                    <a:pt x="6" y="78"/>
                    <a:pt x="2" y="91"/>
                    <a:pt x="1" y="103"/>
                  </a:cubicBezTo>
                  <a:cubicBezTo>
                    <a:pt x="0" y="109"/>
                    <a:pt x="7" y="120"/>
                    <a:pt x="11" y="118"/>
                  </a:cubicBezTo>
                  <a:cubicBezTo>
                    <a:pt x="17" y="115"/>
                    <a:pt x="24" y="114"/>
                    <a:pt x="26" y="106"/>
                  </a:cubicBezTo>
                  <a:cubicBezTo>
                    <a:pt x="29" y="106"/>
                    <a:pt x="31" y="108"/>
                    <a:pt x="34" y="107"/>
                  </a:cubicBezTo>
                  <a:cubicBezTo>
                    <a:pt x="39" y="107"/>
                    <a:pt x="35" y="103"/>
                    <a:pt x="35" y="100"/>
                  </a:cubicBezTo>
                  <a:cubicBezTo>
                    <a:pt x="36" y="98"/>
                    <a:pt x="37" y="98"/>
                    <a:pt x="39" y="98"/>
                  </a:cubicBezTo>
                  <a:cubicBezTo>
                    <a:pt x="41" y="98"/>
                    <a:pt x="42" y="99"/>
                    <a:pt x="42" y="101"/>
                  </a:cubicBezTo>
                  <a:cubicBezTo>
                    <a:pt x="41" y="106"/>
                    <a:pt x="42" y="111"/>
                    <a:pt x="39" y="116"/>
                  </a:cubicBezTo>
                  <a:cubicBezTo>
                    <a:pt x="42" y="115"/>
                    <a:pt x="45" y="116"/>
                    <a:pt x="45" y="112"/>
                  </a:cubicBezTo>
                  <a:cubicBezTo>
                    <a:pt x="46" y="107"/>
                    <a:pt x="50" y="102"/>
                    <a:pt x="53" y="98"/>
                  </a:cubicBezTo>
                  <a:cubicBezTo>
                    <a:pt x="57" y="92"/>
                    <a:pt x="60" y="85"/>
                    <a:pt x="62" y="78"/>
                  </a:cubicBezTo>
                  <a:cubicBezTo>
                    <a:pt x="64" y="74"/>
                    <a:pt x="64" y="70"/>
                    <a:pt x="58" y="7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87"/>
                    <a:pt x="38" y="84"/>
                    <a:pt x="38" y="81"/>
                  </a:cubicBezTo>
                  <a:cubicBezTo>
                    <a:pt x="38" y="84"/>
                    <a:pt x="38" y="87"/>
                    <a:pt x="38" y="90"/>
                  </a:cubicBezTo>
                  <a:close/>
                  <a:moveTo>
                    <a:pt x="40" y="94"/>
                  </a:moveTo>
                  <a:cubicBezTo>
                    <a:pt x="37" y="94"/>
                    <a:pt x="38" y="92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40" y="90"/>
                    <a:pt x="43" y="89"/>
                    <a:pt x="43" y="93"/>
                  </a:cubicBezTo>
                  <a:cubicBezTo>
                    <a:pt x="43" y="94"/>
                    <a:pt x="42" y="94"/>
                    <a:pt x="40" y="94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auto">
            <a:xfrm>
              <a:off x="5444" y="3076"/>
              <a:ext cx="109" cy="39"/>
            </a:xfrm>
            <a:custGeom>
              <a:avLst/>
              <a:gdLst>
                <a:gd name="T0" fmla="*/ 43 w 47"/>
                <a:gd name="T1" fmla="*/ 8 h 17"/>
                <a:gd name="T2" fmla="*/ 5 w 47"/>
                <a:gd name="T3" fmla="*/ 6 h 17"/>
                <a:gd name="T4" fmla="*/ 1 w 47"/>
                <a:gd name="T5" fmla="*/ 11 h 17"/>
                <a:gd name="T6" fmla="*/ 7 w 47"/>
                <a:gd name="T7" fmla="*/ 13 h 17"/>
                <a:gd name="T8" fmla="*/ 25 w 47"/>
                <a:gd name="T9" fmla="*/ 13 h 17"/>
                <a:gd name="T10" fmla="*/ 39 w 47"/>
                <a:gd name="T11" fmla="*/ 17 h 17"/>
                <a:gd name="T12" fmla="*/ 47 w 47"/>
                <a:gd name="T13" fmla="*/ 14 h 17"/>
                <a:gd name="T14" fmla="*/ 43 w 4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7">
                  <a:moveTo>
                    <a:pt x="43" y="8"/>
                  </a:moveTo>
                  <a:cubicBezTo>
                    <a:pt x="30" y="3"/>
                    <a:pt x="18" y="0"/>
                    <a:pt x="5" y="6"/>
                  </a:cubicBezTo>
                  <a:cubicBezTo>
                    <a:pt x="3" y="7"/>
                    <a:pt x="0" y="8"/>
                    <a:pt x="1" y="11"/>
                  </a:cubicBezTo>
                  <a:cubicBezTo>
                    <a:pt x="2" y="15"/>
                    <a:pt x="5" y="14"/>
                    <a:pt x="7" y="13"/>
                  </a:cubicBezTo>
                  <a:cubicBezTo>
                    <a:pt x="13" y="9"/>
                    <a:pt x="19" y="11"/>
                    <a:pt x="25" y="13"/>
                  </a:cubicBezTo>
                  <a:cubicBezTo>
                    <a:pt x="30" y="16"/>
                    <a:pt x="35" y="15"/>
                    <a:pt x="39" y="17"/>
                  </a:cubicBezTo>
                  <a:cubicBezTo>
                    <a:pt x="44" y="17"/>
                    <a:pt x="46" y="16"/>
                    <a:pt x="47" y="14"/>
                  </a:cubicBezTo>
                  <a:cubicBezTo>
                    <a:pt x="47" y="11"/>
                    <a:pt x="45" y="10"/>
                    <a:pt x="43" y="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>
              <a:off x="5761" y="3027"/>
              <a:ext cx="65" cy="51"/>
            </a:xfrm>
            <a:custGeom>
              <a:avLst/>
              <a:gdLst>
                <a:gd name="T0" fmla="*/ 14 w 28"/>
                <a:gd name="T1" fmla="*/ 1 h 22"/>
                <a:gd name="T2" fmla="*/ 1 w 28"/>
                <a:gd name="T3" fmla="*/ 9 h 22"/>
                <a:gd name="T4" fmla="*/ 3 w 28"/>
                <a:gd name="T5" fmla="*/ 14 h 22"/>
                <a:gd name="T6" fmla="*/ 12 w 28"/>
                <a:gd name="T7" fmla="*/ 18 h 22"/>
                <a:gd name="T8" fmla="*/ 20 w 28"/>
                <a:gd name="T9" fmla="*/ 20 h 22"/>
                <a:gd name="T10" fmla="*/ 28 w 28"/>
                <a:gd name="T11" fmla="*/ 11 h 22"/>
                <a:gd name="T12" fmla="*/ 27 w 28"/>
                <a:gd name="T13" fmla="*/ 7 h 22"/>
                <a:gd name="T14" fmla="*/ 14 w 28"/>
                <a:gd name="T1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2">
                  <a:moveTo>
                    <a:pt x="14" y="1"/>
                  </a:moveTo>
                  <a:cubicBezTo>
                    <a:pt x="10" y="0"/>
                    <a:pt x="1" y="5"/>
                    <a:pt x="1" y="9"/>
                  </a:cubicBezTo>
                  <a:cubicBezTo>
                    <a:pt x="0" y="11"/>
                    <a:pt x="0" y="14"/>
                    <a:pt x="3" y="14"/>
                  </a:cubicBezTo>
                  <a:cubicBezTo>
                    <a:pt x="7" y="13"/>
                    <a:pt x="9" y="15"/>
                    <a:pt x="12" y="18"/>
                  </a:cubicBezTo>
                  <a:cubicBezTo>
                    <a:pt x="14" y="21"/>
                    <a:pt x="17" y="22"/>
                    <a:pt x="20" y="20"/>
                  </a:cubicBezTo>
                  <a:cubicBezTo>
                    <a:pt x="24" y="18"/>
                    <a:pt x="26" y="14"/>
                    <a:pt x="28" y="11"/>
                  </a:cubicBezTo>
                  <a:cubicBezTo>
                    <a:pt x="27" y="10"/>
                    <a:pt x="27" y="9"/>
                    <a:pt x="27" y="7"/>
                  </a:cubicBezTo>
                  <a:cubicBezTo>
                    <a:pt x="25" y="1"/>
                    <a:pt x="19" y="1"/>
                    <a:pt x="14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>
              <a:off x="5972" y="2895"/>
              <a:ext cx="210" cy="229"/>
            </a:xfrm>
            <a:custGeom>
              <a:avLst/>
              <a:gdLst>
                <a:gd name="T0" fmla="*/ 90 w 91"/>
                <a:gd name="T1" fmla="*/ 1 h 99"/>
                <a:gd name="T2" fmla="*/ 89 w 91"/>
                <a:gd name="T3" fmla="*/ 0 h 99"/>
                <a:gd name="T4" fmla="*/ 87 w 91"/>
                <a:gd name="T5" fmla="*/ 0 h 99"/>
                <a:gd name="T6" fmla="*/ 63 w 91"/>
                <a:gd name="T7" fmla="*/ 9 h 99"/>
                <a:gd name="T8" fmla="*/ 57 w 91"/>
                <a:gd name="T9" fmla="*/ 13 h 99"/>
                <a:gd name="T10" fmla="*/ 55 w 91"/>
                <a:gd name="T11" fmla="*/ 13 h 99"/>
                <a:gd name="T12" fmla="*/ 45 w 91"/>
                <a:gd name="T13" fmla="*/ 26 h 99"/>
                <a:gd name="T14" fmla="*/ 45 w 91"/>
                <a:gd name="T15" fmla="*/ 26 h 99"/>
                <a:gd name="T16" fmla="*/ 44 w 91"/>
                <a:gd name="T17" fmla="*/ 30 h 99"/>
                <a:gd name="T18" fmla="*/ 30 w 91"/>
                <a:gd name="T19" fmla="*/ 42 h 99"/>
                <a:gd name="T20" fmla="*/ 30 w 91"/>
                <a:gd name="T21" fmla="*/ 44 h 99"/>
                <a:gd name="T22" fmla="*/ 32 w 91"/>
                <a:gd name="T23" fmla="*/ 50 h 99"/>
                <a:gd name="T24" fmla="*/ 27 w 91"/>
                <a:gd name="T25" fmla="*/ 55 h 99"/>
                <a:gd name="T26" fmla="*/ 27 w 91"/>
                <a:gd name="T27" fmla="*/ 55 h 99"/>
                <a:gd name="T28" fmla="*/ 25 w 91"/>
                <a:gd name="T29" fmla="*/ 54 h 99"/>
                <a:gd name="T30" fmla="*/ 23 w 91"/>
                <a:gd name="T31" fmla="*/ 53 h 99"/>
                <a:gd name="T32" fmla="*/ 25 w 91"/>
                <a:gd name="T33" fmla="*/ 54 h 99"/>
                <a:gd name="T34" fmla="*/ 21 w 91"/>
                <a:gd name="T35" fmla="*/ 49 h 99"/>
                <a:gd name="T36" fmla="*/ 17 w 91"/>
                <a:gd name="T37" fmla="*/ 49 h 99"/>
                <a:gd name="T38" fmla="*/ 23 w 91"/>
                <a:gd name="T39" fmla="*/ 54 h 99"/>
                <a:gd name="T40" fmla="*/ 24 w 91"/>
                <a:gd name="T41" fmla="*/ 62 h 99"/>
                <a:gd name="T42" fmla="*/ 25 w 91"/>
                <a:gd name="T43" fmla="*/ 66 h 99"/>
                <a:gd name="T44" fmla="*/ 14 w 91"/>
                <a:gd name="T45" fmla="*/ 82 h 99"/>
                <a:gd name="T46" fmla="*/ 0 w 91"/>
                <a:gd name="T47" fmla="*/ 98 h 99"/>
                <a:gd name="T48" fmla="*/ 2 w 91"/>
                <a:gd name="T49" fmla="*/ 99 h 99"/>
                <a:gd name="T50" fmla="*/ 28 w 91"/>
                <a:gd name="T51" fmla="*/ 85 h 99"/>
                <a:gd name="T52" fmla="*/ 28 w 91"/>
                <a:gd name="T53" fmla="*/ 80 h 99"/>
                <a:gd name="T54" fmla="*/ 30 w 91"/>
                <a:gd name="T55" fmla="*/ 73 h 99"/>
                <a:gd name="T56" fmla="*/ 34 w 91"/>
                <a:gd name="T57" fmla="*/ 73 h 99"/>
                <a:gd name="T58" fmla="*/ 42 w 91"/>
                <a:gd name="T59" fmla="*/ 73 h 99"/>
                <a:gd name="T60" fmla="*/ 45 w 91"/>
                <a:gd name="T61" fmla="*/ 64 h 99"/>
                <a:gd name="T62" fmla="*/ 45 w 91"/>
                <a:gd name="T63" fmla="*/ 63 h 99"/>
                <a:gd name="T64" fmla="*/ 53 w 91"/>
                <a:gd name="T65" fmla="*/ 57 h 99"/>
                <a:gd name="T66" fmla="*/ 57 w 91"/>
                <a:gd name="T67" fmla="*/ 53 h 99"/>
                <a:gd name="T68" fmla="*/ 59 w 91"/>
                <a:gd name="T69" fmla="*/ 51 h 99"/>
                <a:gd name="T70" fmla="*/ 61 w 91"/>
                <a:gd name="T71" fmla="*/ 49 h 99"/>
                <a:gd name="T72" fmla="*/ 66 w 91"/>
                <a:gd name="T73" fmla="*/ 24 h 99"/>
                <a:gd name="T74" fmla="*/ 68 w 91"/>
                <a:gd name="T75" fmla="*/ 17 h 99"/>
                <a:gd name="T76" fmla="*/ 84 w 91"/>
                <a:gd name="T77" fmla="*/ 19 h 99"/>
                <a:gd name="T78" fmla="*/ 88 w 91"/>
                <a:gd name="T79" fmla="*/ 19 h 99"/>
                <a:gd name="T80" fmla="*/ 89 w 91"/>
                <a:gd name="T81" fmla="*/ 15 h 99"/>
                <a:gd name="T82" fmla="*/ 90 w 91"/>
                <a:gd name="T83" fmla="*/ 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" h="99">
                  <a:moveTo>
                    <a:pt x="90" y="1"/>
                  </a:moveTo>
                  <a:cubicBezTo>
                    <a:pt x="90" y="1"/>
                    <a:pt x="89" y="0"/>
                    <a:pt x="89" y="0"/>
                  </a:cubicBezTo>
                  <a:cubicBezTo>
                    <a:pt x="89" y="0"/>
                    <a:pt x="88" y="0"/>
                    <a:pt x="87" y="0"/>
                  </a:cubicBezTo>
                  <a:cubicBezTo>
                    <a:pt x="81" y="7"/>
                    <a:pt x="73" y="10"/>
                    <a:pt x="63" y="9"/>
                  </a:cubicBezTo>
                  <a:cubicBezTo>
                    <a:pt x="60" y="9"/>
                    <a:pt x="58" y="11"/>
                    <a:pt x="57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3" y="18"/>
                    <a:pt x="53" y="24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9"/>
                    <a:pt x="44" y="30"/>
                  </a:cubicBezTo>
                  <a:cubicBezTo>
                    <a:pt x="38" y="33"/>
                    <a:pt x="35" y="38"/>
                    <a:pt x="30" y="42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31" y="46"/>
                    <a:pt x="31" y="48"/>
                    <a:pt x="32" y="50"/>
                  </a:cubicBezTo>
                  <a:cubicBezTo>
                    <a:pt x="33" y="55"/>
                    <a:pt x="30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3"/>
                    <a:pt x="24" y="53"/>
                    <a:pt x="23" y="53"/>
                  </a:cubicBezTo>
                  <a:cubicBezTo>
                    <a:pt x="24" y="53"/>
                    <a:pt x="25" y="53"/>
                    <a:pt x="25" y="54"/>
                  </a:cubicBezTo>
                  <a:cubicBezTo>
                    <a:pt x="26" y="50"/>
                    <a:pt x="24" y="48"/>
                    <a:pt x="21" y="49"/>
                  </a:cubicBezTo>
                  <a:cubicBezTo>
                    <a:pt x="19" y="49"/>
                    <a:pt x="18" y="49"/>
                    <a:pt x="17" y="49"/>
                  </a:cubicBezTo>
                  <a:cubicBezTo>
                    <a:pt x="15" y="55"/>
                    <a:pt x="16" y="55"/>
                    <a:pt x="23" y="54"/>
                  </a:cubicBezTo>
                  <a:cubicBezTo>
                    <a:pt x="25" y="56"/>
                    <a:pt x="24" y="59"/>
                    <a:pt x="24" y="62"/>
                  </a:cubicBezTo>
                  <a:cubicBezTo>
                    <a:pt x="23" y="64"/>
                    <a:pt x="24" y="65"/>
                    <a:pt x="25" y="66"/>
                  </a:cubicBezTo>
                  <a:cubicBezTo>
                    <a:pt x="24" y="73"/>
                    <a:pt x="20" y="77"/>
                    <a:pt x="14" y="82"/>
                  </a:cubicBezTo>
                  <a:cubicBezTo>
                    <a:pt x="8" y="86"/>
                    <a:pt x="1" y="90"/>
                    <a:pt x="0" y="98"/>
                  </a:cubicBezTo>
                  <a:cubicBezTo>
                    <a:pt x="1" y="99"/>
                    <a:pt x="2" y="99"/>
                    <a:pt x="2" y="99"/>
                  </a:cubicBezTo>
                  <a:cubicBezTo>
                    <a:pt x="11" y="94"/>
                    <a:pt x="20" y="90"/>
                    <a:pt x="28" y="85"/>
                  </a:cubicBezTo>
                  <a:cubicBezTo>
                    <a:pt x="31" y="83"/>
                    <a:pt x="30" y="82"/>
                    <a:pt x="28" y="80"/>
                  </a:cubicBezTo>
                  <a:cubicBezTo>
                    <a:pt x="25" y="77"/>
                    <a:pt x="28" y="75"/>
                    <a:pt x="30" y="73"/>
                  </a:cubicBezTo>
                  <a:cubicBezTo>
                    <a:pt x="31" y="74"/>
                    <a:pt x="33" y="74"/>
                    <a:pt x="34" y="73"/>
                  </a:cubicBezTo>
                  <a:cubicBezTo>
                    <a:pt x="37" y="76"/>
                    <a:pt x="40" y="78"/>
                    <a:pt x="42" y="73"/>
                  </a:cubicBezTo>
                  <a:cubicBezTo>
                    <a:pt x="44" y="70"/>
                    <a:pt x="46" y="68"/>
                    <a:pt x="45" y="64"/>
                  </a:cubicBezTo>
                  <a:cubicBezTo>
                    <a:pt x="45" y="64"/>
                    <a:pt x="45" y="64"/>
                    <a:pt x="45" y="63"/>
                  </a:cubicBezTo>
                  <a:cubicBezTo>
                    <a:pt x="49" y="63"/>
                    <a:pt x="54" y="64"/>
                    <a:pt x="53" y="57"/>
                  </a:cubicBezTo>
                  <a:cubicBezTo>
                    <a:pt x="54" y="56"/>
                    <a:pt x="55" y="55"/>
                    <a:pt x="57" y="53"/>
                  </a:cubicBezTo>
                  <a:cubicBezTo>
                    <a:pt x="58" y="53"/>
                    <a:pt x="59" y="52"/>
                    <a:pt x="59" y="51"/>
                  </a:cubicBezTo>
                  <a:cubicBezTo>
                    <a:pt x="60" y="51"/>
                    <a:pt x="61" y="50"/>
                    <a:pt x="61" y="49"/>
                  </a:cubicBezTo>
                  <a:cubicBezTo>
                    <a:pt x="68" y="42"/>
                    <a:pt x="67" y="33"/>
                    <a:pt x="66" y="24"/>
                  </a:cubicBezTo>
                  <a:cubicBezTo>
                    <a:pt x="65" y="21"/>
                    <a:pt x="65" y="19"/>
                    <a:pt x="68" y="17"/>
                  </a:cubicBezTo>
                  <a:cubicBezTo>
                    <a:pt x="73" y="16"/>
                    <a:pt x="79" y="12"/>
                    <a:pt x="84" y="19"/>
                  </a:cubicBezTo>
                  <a:cubicBezTo>
                    <a:pt x="85" y="20"/>
                    <a:pt x="87" y="20"/>
                    <a:pt x="88" y="19"/>
                  </a:cubicBezTo>
                  <a:cubicBezTo>
                    <a:pt x="89" y="18"/>
                    <a:pt x="91" y="16"/>
                    <a:pt x="89" y="15"/>
                  </a:cubicBezTo>
                  <a:cubicBezTo>
                    <a:pt x="84" y="10"/>
                    <a:pt x="89" y="5"/>
                    <a:pt x="90" y="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>
              <a:off x="5391" y="2978"/>
              <a:ext cx="39" cy="37"/>
            </a:xfrm>
            <a:custGeom>
              <a:avLst/>
              <a:gdLst>
                <a:gd name="T0" fmla="*/ 0 w 17"/>
                <a:gd name="T1" fmla="*/ 2 h 16"/>
                <a:gd name="T2" fmla="*/ 4 w 17"/>
                <a:gd name="T3" fmla="*/ 7 h 16"/>
                <a:gd name="T4" fmla="*/ 14 w 17"/>
                <a:gd name="T5" fmla="*/ 10 h 16"/>
                <a:gd name="T6" fmla="*/ 17 w 17"/>
                <a:gd name="T7" fmla="*/ 6 h 16"/>
                <a:gd name="T8" fmla="*/ 17 w 17"/>
                <a:gd name="T9" fmla="*/ 5 h 16"/>
                <a:gd name="T10" fmla="*/ 0 w 17"/>
                <a:gd name="T1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8" y="16"/>
                    <a:pt x="8" y="16"/>
                    <a:pt x="14" y="10"/>
                  </a:cubicBezTo>
                  <a:cubicBezTo>
                    <a:pt x="15" y="9"/>
                    <a:pt x="16" y="7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2" y="0"/>
                    <a:pt x="6" y="0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auto">
            <a:xfrm>
              <a:off x="5370" y="2373"/>
              <a:ext cx="42" cy="35"/>
            </a:xfrm>
            <a:custGeom>
              <a:avLst/>
              <a:gdLst>
                <a:gd name="T0" fmla="*/ 16 w 18"/>
                <a:gd name="T1" fmla="*/ 8 h 15"/>
                <a:gd name="T2" fmla="*/ 18 w 18"/>
                <a:gd name="T3" fmla="*/ 6 h 15"/>
                <a:gd name="T4" fmla="*/ 15 w 18"/>
                <a:gd name="T5" fmla="*/ 1 h 15"/>
                <a:gd name="T6" fmla="*/ 5 w 18"/>
                <a:gd name="T7" fmla="*/ 3 h 15"/>
                <a:gd name="T8" fmla="*/ 2 w 18"/>
                <a:gd name="T9" fmla="*/ 11 h 15"/>
                <a:gd name="T10" fmla="*/ 9 w 18"/>
                <a:gd name="T11" fmla="*/ 11 h 15"/>
                <a:gd name="T12" fmla="*/ 16 w 18"/>
                <a:gd name="T1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16" y="8"/>
                  </a:moveTo>
                  <a:cubicBezTo>
                    <a:pt x="17" y="8"/>
                    <a:pt x="18" y="7"/>
                    <a:pt x="18" y="6"/>
                  </a:cubicBezTo>
                  <a:cubicBezTo>
                    <a:pt x="18" y="4"/>
                    <a:pt x="17" y="2"/>
                    <a:pt x="15" y="1"/>
                  </a:cubicBezTo>
                  <a:cubicBezTo>
                    <a:pt x="11" y="0"/>
                    <a:pt x="8" y="1"/>
                    <a:pt x="5" y="3"/>
                  </a:cubicBezTo>
                  <a:cubicBezTo>
                    <a:pt x="3" y="5"/>
                    <a:pt x="0" y="8"/>
                    <a:pt x="2" y="11"/>
                  </a:cubicBezTo>
                  <a:cubicBezTo>
                    <a:pt x="3" y="15"/>
                    <a:pt x="7" y="12"/>
                    <a:pt x="9" y="11"/>
                  </a:cubicBezTo>
                  <a:cubicBezTo>
                    <a:pt x="12" y="10"/>
                    <a:pt x="14" y="9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>
              <a:off x="5597" y="2909"/>
              <a:ext cx="34" cy="30"/>
            </a:xfrm>
            <a:custGeom>
              <a:avLst/>
              <a:gdLst>
                <a:gd name="T0" fmla="*/ 7 w 15"/>
                <a:gd name="T1" fmla="*/ 0 h 13"/>
                <a:gd name="T2" fmla="*/ 1 w 15"/>
                <a:gd name="T3" fmla="*/ 5 h 13"/>
                <a:gd name="T4" fmla="*/ 10 w 15"/>
                <a:gd name="T5" fmla="*/ 12 h 13"/>
                <a:gd name="T6" fmla="*/ 15 w 15"/>
                <a:gd name="T7" fmla="*/ 5 h 13"/>
                <a:gd name="T8" fmla="*/ 7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7" y="0"/>
                  </a:moveTo>
                  <a:cubicBezTo>
                    <a:pt x="3" y="0"/>
                    <a:pt x="2" y="2"/>
                    <a:pt x="1" y="5"/>
                  </a:cubicBezTo>
                  <a:cubicBezTo>
                    <a:pt x="0" y="7"/>
                    <a:pt x="7" y="13"/>
                    <a:pt x="10" y="12"/>
                  </a:cubicBezTo>
                  <a:cubicBezTo>
                    <a:pt x="14" y="11"/>
                    <a:pt x="14" y="8"/>
                    <a:pt x="15" y="5"/>
                  </a:cubicBezTo>
                  <a:cubicBezTo>
                    <a:pt x="14" y="2"/>
                    <a:pt x="10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>
              <a:off x="5483" y="2211"/>
              <a:ext cx="30" cy="30"/>
            </a:xfrm>
            <a:custGeom>
              <a:avLst/>
              <a:gdLst>
                <a:gd name="T0" fmla="*/ 12 w 13"/>
                <a:gd name="T1" fmla="*/ 11 h 13"/>
                <a:gd name="T2" fmla="*/ 13 w 13"/>
                <a:gd name="T3" fmla="*/ 6 h 13"/>
                <a:gd name="T4" fmla="*/ 7 w 13"/>
                <a:gd name="T5" fmla="*/ 2 h 13"/>
                <a:gd name="T6" fmla="*/ 2 w 13"/>
                <a:gd name="T7" fmla="*/ 6 h 13"/>
                <a:gd name="T8" fmla="*/ 6 w 13"/>
                <a:gd name="T9" fmla="*/ 13 h 13"/>
                <a:gd name="T10" fmla="*/ 9 w 13"/>
                <a:gd name="T11" fmla="*/ 13 h 13"/>
                <a:gd name="T12" fmla="*/ 12 w 1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2" y="11"/>
                  </a:moveTo>
                  <a:cubicBezTo>
                    <a:pt x="12" y="9"/>
                    <a:pt x="12" y="8"/>
                    <a:pt x="13" y="6"/>
                  </a:cubicBezTo>
                  <a:cubicBezTo>
                    <a:pt x="13" y="1"/>
                    <a:pt x="11" y="0"/>
                    <a:pt x="7" y="2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0" y="10"/>
                    <a:pt x="1" y="12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9" y="11"/>
                    <a:pt x="11" y="10"/>
                    <a:pt x="12" y="11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3" name="Oval 119"/>
            <p:cNvSpPr>
              <a:spLocks noChangeArrowheads="1"/>
            </p:cNvSpPr>
            <p:nvPr/>
          </p:nvSpPr>
          <p:spPr bwMode="auto">
            <a:xfrm>
              <a:off x="5504" y="2241"/>
              <a:ext cx="1" cy="1"/>
            </a:xfrm>
            <a:prstGeom prst="ellipse">
              <a:avLst/>
            </a:pr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auto">
            <a:xfrm>
              <a:off x="5425" y="2271"/>
              <a:ext cx="42" cy="26"/>
            </a:xfrm>
            <a:custGeom>
              <a:avLst/>
              <a:gdLst>
                <a:gd name="T0" fmla="*/ 6 w 18"/>
                <a:gd name="T1" fmla="*/ 0 h 11"/>
                <a:gd name="T2" fmla="*/ 1 w 18"/>
                <a:gd name="T3" fmla="*/ 5 h 11"/>
                <a:gd name="T4" fmla="*/ 12 w 18"/>
                <a:gd name="T5" fmla="*/ 10 h 11"/>
                <a:gd name="T6" fmla="*/ 12 w 18"/>
                <a:gd name="T7" fmla="*/ 3 h 11"/>
                <a:gd name="T8" fmla="*/ 6 w 1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6" y="0"/>
                  </a:moveTo>
                  <a:cubicBezTo>
                    <a:pt x="3" y="0"/>
                    <a:pt x="0" y="3"/>
                    <a:pt x="1" y="5"/>
                  </a:cubicBezTo>
                  <a:cubicBezTo>
                    <a:pt x="2" y="8"/>
                    <a:pt x="9" y="11"/>
                    <a:pt x="12" y="10"/>
                  </a:cubicBezTo>
                  <a:cubicBezTo>
                    <a:pt x="18" y="7"/>
                    <a:pt x="10" y="5"/>
                    <a:pt x="12" y="3"/>
                  </a:cubicBezTo>
                  <a:cubicBezTo>
                    <a:pt x="9" y="3"/>
                    <a:pt x="8" y="0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  <p:sp>
          <p:nvSpPr>
            <p:cNvPr id="125" name="Oval 121"/>
            <p:cNvSpPr>
              <a:spLocks noChangeArrowheads="1"/>
            </p:cNvSpPr>
            <p:nvPr/>
          </p:nvSpPr>
          <p:spPr bwMode="auto">
            <a:xfrm>
              <a:off x="5453" y="2278"/>
              <a:ext cx="1" cy="1"/>
            </a:xfrm>
            <a:prstGeom prst="ellipse">
              <a:avLst/>
            </a:prstGeom>
            <a:grpFill/>
            <a:ln w="9525">
              <a:solidFill>
                <a:srgbClr val="01264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4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487F9-0310-4532-A90F-06D7905887D9}" type="datetime1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2FCF9-D15E-4A61-AC4B-5BBAE8202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65" r:id="rId4"/>
    <p:sldLayoutId id="2147483653" r:id="rId5"/>
    <p:sldLayoutId id="2147483655" r:id="rId6"/>
    <p:sldLayoutId id="2147483660" r:id="rId7"/>
    <p:sldLayoutId id="2147483666" r:id="rId8"/>
    <p:sldLayoutId id="2147483656" r:id="rId9"/>
    <p:sldLayoutId id="2147483661" r:id="rId10"/>
    <p:sldLayoutId id="2147483657" r:id="rId11"/>
    <p:sldLayoutId id="2147483662" r:id="rId12"/>
    <p:sldLayoutId id="2147483658" r:id="rId13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63957B6-FADB-4C80-A757-42D9CAF83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2234803" y="274786"/>
            <a:ext cx="8839000" cy="86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1F332D8-88E4-4531-A660-30F50CB78F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203" y="1448074"/>
            <a:ext cx="10973594" cy="494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4511C2B-B02F-49A6-B39A-ED023970AF9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203" y="6477081"/>
            <a:ext cx="2845595" cy="24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3495F97A-F3F9-4CC6-9980-E2FE7A5068EC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6548AED-DD72-474F-B09F-7E9C8DA3F99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799" y="6477081"/>
            <a:ext cx="3860402" cy="24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A514533-7F76-484E-801A-BB830742FE4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203" y="6477081"/>
            <a:ext cx="2845595" cy="24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5DC3C3D-5A19-45ED-B94B-05755E4EFAA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FF84B483-6499-4B25-9F9E-BC17C28B10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9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07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38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38">
          <a:solidFill>
            <a:schemeClr val="bg1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38">
          <a:solidFill>
            <a:schemeClr val="bg1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38">
          <a:solidFill>
            <a:schemeClr val="bg1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38">
          <a:solidFill>
            <a:schemeClr val="bg1"/>
          </a:solidFill>
          <a:latin typeface="Arial" pitchFamily="34" charset="0"/>
        </a:defRPr>
      </a:lvl5pPr>
      <a:lvl6pPr marL="457183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</a:defRPr>
      </a:lvl6pPr>
      <a:lvl7pPr marL="914365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</a:defRPr>
      </a:lvl7pPr>
      <a:lvl8pPr marL="1371548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</a:defRPr>
      </a:lvl8pPr>
      <a:lvl9pPr marL="1828731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</a:defRPr>
      </a:lvl9pPr>
    </p:titleStyle>
    <p:bodyStyle>
      <a:lvl1pPr marL="341651" indent="-341651" algn="l" rtl="0" eaLnBrk="0" fontAlgn="base" hangingPunct="0">
        <a:spcBef>
          <a:spcPct val="20000"/>
        </a:spcBef>
        <a:spcAft>
          <a:spcPct val="0"/>
        </a:spcAft>
        <a:buChar char="•"/>
        <a:defRPr sz="3114">
          <a:solidFill>
            <a:schemeClr val="tx1"/>
          </a:solidFill>
          <a:latin typeface="+mn-lt"/>
          <a:ea typeface="+mn-ea"/>
          <a:cs typeface="+mn-cs"/>
        </a:defRPr>
      </a:lvl1pPr>
      <a:lvl2pPr marL="742909" indent="-284951" algn="l" rtl="0" eaLnBrk="0" fontAlgn="base" hangingPunct="0">
        <a:spcBef>
          <a:spcPct val="20000"/>
        </a:spcBef>
        <a:spcAft>
          <a:spcPct val="0"/>
        </a:spcAft>
        <a:buChar char="–"/>
        <a:defRPr sz="2747">
          <a:solidFill>
            <a:schemeClr val="tx1"/>
          </a:solidFill>
          <a:latin typeface="+mn-lt"/>
        </a:defRPr>
      </a:lvl2pPr>
      <a:lvl3pPr marL="1142712" indent="-228252" algn="l" rtl="0" eaLnBrk="0" fontAlgn="base" hangingPunct="0">
        <a:spcBef>
          <a:spcPct val="20000"/>
        </a:spcBef>
        <a:spcAft>
          <a:spcPct val="0"/>
        </a:spcAft>
        <a:buChar char="•"/>
        <a:defRPr sz="2381">
          <a:solidFill>
            <a:schemeClr val="tx1"/>
          </a:solidFill>
          <a:latin typeface="+mn-lt"/>
        </a:defRPr>
      </a:lvl3pPr>
      <a:lvl4pPr marL="1599216" indent="-228252" algn="l" rtl="0" eaLnBrk="0" fontAlgn="base" hangingPunct="0">
        <a:spcBef>
          <a:spcPct val="20000"/>
        </a:spcBef>
        <a:spcAft>
          <a:spcPct val="0"/>
        </a:spcAft>
        <a:buChar char="–"/>
        <a:defRPr sz="1923">
          <a:solidFill>
            <a:schemeClr val="tx1"/>
          </a:solidFill>
          <a:latin typeface="+mn-lt"/>
        </a:defRPr>
      </a:lvl4pPr>
      <a:lvl5pPr marL="2057173" indent="-228252" algn="l" rtl="0" eaLnBrk="0" fontAlgn="base" hangingPunct="0">
        <a:spcBef>
          <a:spcPct val="20000"/>
        </a:spcBef>
        <a:spcAft>
          <a:spcPct val="0"/>
        </a:spcAft>
        <a:buChar char="»"/>
        <a:defRPr sz="1923">
          <a:solidFill>
            <a:schemeClr val="tx1"/>
          </a:solidFill>
          <a:latin typeface="+mn-lt"/>
        </a:defRPr>
      </a:lvl5pPr>
      <a:lvl6pPr marL="2514505" indent="-22859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87" indent="-22859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70" indent="-22859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53" indent="-228591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5" algn="l" defTabSz="914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8" algn="l" defTabSz="914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1" algn="l" defTabSz="914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3" algn="l" defTabSz="914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6" algn="l" defTabSz="914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9" algn="l" defTabSz="914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1" algn="l" defTabSz="9143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%20Pendukung%20(Link)/2.1%20170529%20Ranperpres%20Satu%20Data%20Indonesia%20V10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ps.go.id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2%20Pembinaan%20Statistik.pp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5%20Survei%20Kebutuhan%20Data.ppt" TargetMode="External"/><Relationship Id="rId5" Type="http://schemas.openxmlformats.org/officeDocument/2006/relationships/hyperlink" Target="4%20Metadata.ppt" TargetMode="External"/><Relationship Id="rId4" Type="http://schemas.openxmlformats.org/officeDocument/2006/relationships/hyperlink" Target="3%20Konsultasi%20dan%20Rekomendasi%20Kegiatan%20Statistik.pp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89" r="18937"/>
          <a:stretch/>
        </p:blipFill>
        <p:spPr>
          <a:xfrm>
            <a:off x="3124200" y="0"/>
            <a:ext cx="90678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11550431" cy="6868886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0">
                <a:schemeClr val="bg1"/>
              </a:gs>
              <a:gs pos="49000">
                <a:schemeClr val="bg1">
                  <a:alpha val="86000"/>
                </a:schemeClr>
              </a:gs>
              <a:gs pos="64000">
                <a:schemeClr val="bg1">
                  <a:alpha val="40000"/>
                </a:schemeClr>
              </a:gs>
              <a:gs pos="77000">
                <a:schemeClr val="bg1">
                  <a:alpha val="40000"/>
                </a:schemeClr>
              </a:gs>
              <a:gs pos="9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076921">
            <a:off x="-1207353" y="-1704872"/>
            <a:ext cx="7716842" cy="9324720"/>
          </a:xfrm>
          <a:prstGeom prst="rect">
            <a:avLst/>
          </a:prstGeom>
          <a:solidFill>
            <a:srgbClr val="940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76200"/>
            <a:ext cx="604958" cy="4680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3" t="20975" r="11644" b="25250"/>
          <a:stretch/>
        </p:blipFill>
        <p:spPr>
          <a:xfrm>
            <a:off x="9851138" y="-76200"/>
            <a:ext cx="1578862" cy="711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295400"/>
            <a:ext cx="503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ebas" pitchFamily="2" charset="0"/>
              </a:rPr>
              <a:t>FOCUS GROUP DISCUSSION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2543182"/>
            <a:ext cx="4876800" cy="1219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33600" y="2209800"/>
            <a:ext cx="2133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" pitchFamily="2" charset="0"/>
              </a:rPr>
              <a:t>PUBLIKASI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3196" y="2830292"/>
            <a:ext cx="4908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94060A"/>
                </a:solidFill>
                <a:latin typeface="Dancing Script OT" panose="02000000000000000000" pitchFamily="50" charset="0"/>
              </a:rPr>
              <a:t>Kabupaten</a:t>
            </a:r>
            <a:r>
              <a:rPr lang="en-US" sz="2400" dirty="0">
                <a:solidFill>
                  <a:srgbClr val="94060A"/>
                </a:solidFill>
                <a:latin typeface="Dancing Script OT" panose="02000000000000000000" pitchFamily="50" charset="0"/>
              </a:rPr>
              <a:t> Kuantan </a:t>
            </a:r>
            <a:r>
              <a:rPr lang="en-US" sz="2400" dirty="0" err="1">
                <a:solidFill>
                  <a:srgbClr val="94060A"/>
                </a:solidFill>
                <a:latin typeface="Dancing Script OT" panose="02000000000000000000" pitchFamily="50" charset="0"/>
              </a:rPr>
              <a:t>Singingi</a:t>
            </a:r>
            <a:r>
              <a:rPr lang="en-US" sz="2400" dirty="0">
                <a:solidFill>
                  <a:srgbClr val="94060A"/>
                </a:solidFill>
                <a:latin typeface="Dancing Script OT" panose="02000000000000000000" pitchFamily="50" charset="0"/>
              </a:rPr>
              <a:t>          </a:t>
            </a:r>
            <a:r>
              <a:rPr lang="en-US" sz="2400" dirty="0" err="1">
                <a:solidFill>
                  <a:srgbClr val="94060A"/>
                </a:solidFill>
                <a:latin typeface="Dancing Script OT" panose="02000000000000000000" pitchFamily="50" charset="0"/>
              </a:rPr>
              <a:t>Dalam</a:t>
            </a:r>
            <a:r>
              <a:rPr lang="en-US" sz="2400" dirty="0">
                <a:solidFill>
                  <a:srgbClr val="94060A"/>
                </a:solidFill>
                <a:latin typeface="Dancing Script OT" panose="02000000000000000000" pitchFamily="50" charset="0"/>
              </a:rPr>
              <a:t> Angka 2021</a:t>
            </a:r>
          </a:p>
        </p:txBody>
      </p:sp>
      <p:sp>
        <p:nvSpPr>
          <p:cNvPr id="9" name="Parallelogram 8"/>
          <p:cNvSpPr/>
          <p:nvPr/>
        </p:nvSpPr>
        <p:spPr>
          <a:xfrm>
            <a:off x="6154902" y="-204331"/>
            <a:ext cx="2016450" cy="3381382"/>
          </a:xfrm>
          <a:prstGeom prst="parallelogram">
            <a:avLst>
              <a:gd name="adj" fmla="val 53720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/>
          <p:cNvSpPr/>
          <p:nvPr/>
        </p:nvSpPr>
        <p:spPr>
          <a:xfrm>
            <a:off x="5146677" y="5167309"/>
            <a:ext cx="2016450" cy="3381382"/>
          </a:xfrm>
          <a:prstGeom prst="parallelogram">
            <a:avLst>
              <a:gd name="adj" fmla="val 53720"/>
            </a:avLst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 rot="227435">
            <a:off x="7883099" y="-2114699"/>
            <a:ext cx="980645" cy="3381382"/>
          </a:xfrm>
          <a:prstGeom prst="parallelogram">
            <a:avLst>
              <a:gd name="adj" fmla="val 884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 rot="227435">
            <a:off x="4615807" y="5821130"/>
            <a:ext cx="980645" cy="3381382"/>
          </a:xfrm>
          <a:prstGeom prst="parallelogram">
            <a:avLst>
              <a:gd name="adj" fmla="val 884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/>
          <p:cNvSpPr/>
          <p:nvPr/>
        </p:nvSpPr>
        <p:spPr>
          <a:xfrm rot="227435">
            <a:off x="6934274" y="4814996"/>
            <a:ext cx="484702" cy="1487029"/>
          </a:xfrm>
          <a:prstGeom prst="parallelogram">
            <a:avLst>
              <a:gd name="adj" fmla="val 824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914400" y="2621609"/>
            <a:ext cx="609600" cy="578791"/>
            <a:chOff x="914400" y="2621609"/>
            <a:chExt cx="609600" cy="57879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914400" y="2621609"/>
              <a:ext cx="0" cy="578791"/>
            </a:xfrm>
            <a:prstGeom prst="line">
              <a:avLst/>
            </a:prstGeom>
            <a:ln>
              <a:solidFill>
                <a:srgbClr val="940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914400" y="2621609"/>
              <a:ext cx="609600" cy="0"/>
            </a:xfrm>
            <a:prstGeom prst="line">
              <a:avLst/>
            </a:prstGeom>
            <a:ln>
              <a:solidFill>
                <a:srgbClr val="940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10800000">
            <a:off x="5007032" y="3099140"/>
            <a:ext cx="609600" cy="578791"/>
            <a:chOff x="914400" y="2621609"/>
            <a:chExt cx="609600" cy="578791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914400" y="2621609"/>
              <a:ext cx="0" cy="578791"/>
            </a:xfrm>
            <a:prstGeom prst="line">
              <a:avLst/>
            </a:prstGeom>
            <a:ln>
              <a:solidFill>
                <a:srgbClr val="940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914400" y="2621609"/>
              <a:ext cx="609600" cy="0"/>
            </a:xfrm>
            <a:prstGeom prst="line">
              <a:avLst/>
            </a:prstGeom>
            <a:ln>
              <a:solidFill>
                <a:srgbClr val="940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345985" y="6298922"/>
            <a:ext cx="5033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Teluk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Kuantan</a:t>
            </a:r>
            <a:r>
              <a:rPr lang="en-US" sz="16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, 17-02-2021</a:t>
            </a:r>
            <a:endParaRPr lang="en-US" sz="1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8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>
            <a:extLst>
              <a:ext uri="{FF2B5EF4-FFF2-40B4-BE49-F238E27FC236}">
                <a16:creationId xmlns:a16="http://schemas.microsoft.com/office/drawing/2014/main" id="{01D92056-4C5A-4578-80B6-3251158547E4}"/>
              </a:ext>
            </a:extLst>
          </p:cNvPr>
          <p:cNvSpPr/>
          <p:nvPr/>
        </p:nvSpPr>
        <p:spPr>
          <a:xfrm>
            <a:off x="2022927" y="1120950"/>
            <a:ext cx="8089445" cy="857795"/>
          </a:xfrm>
          <a:prstGeom prst="horizontalScroll">
            <a:avLst>
              <a:gd name="adj" fmla="val 17467"/>
            </a:avLst>
          </a:prstGeom>
          <a:solidFill>
            <a:srgbClr val="D8665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AE2214-6A28-4181-8901-9FA61C84F67E}"/>
              </a:ext>
            </a:extLst>
          </p:cNvPr>
          <p:cNvSpPr txBox="1">
            <a:spLocks/>
          </p:cNvSpPr>
          <p:nvPr/>
        </p:nvSpPr>
        <p:spPr>
          <a:xfrm>
            <a:off x="2166862" y="1269246"/>
            <a:ext cx="7803029" cy="527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id-ID" altLang="en-US" sz="2747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Pengertian </a:t>
            </a:r>
            <a:r>
              <a:rPr lang="en-US" altLang="en-US" sz="2747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Pembinaan </a:t>
            </a:r>
            <a:r>
              <a:rPr lang="en-US" altLang="en-US" sz="2747" b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Statistik</a:t>
            </a:r>
            <a:endParaRPr lang="en-US" altLang="en-US" sz="2747" b="1" kern="0" dirty="0">
              <a:solidFill>
                <a:srgbClr val="CACACA">
                  <a:lumMod val="20000"/>
                  <a:lumOff val="80000"/>
                </a:srgb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78AB9-2A1E-4BC1-B74E-4C925355C5E9}"/>
              </a:ext>
            </a:extLst>
          </p:cNvPr>
          <p:cNvSpPr/>
          <p:nvPr/>
        </p:nvSpPr>
        <p:spPr>
          <a:xfrm>
            <a:off x="1658000" y="2901965"/>
            <a:ext cx="8819298" cy="25665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83740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“</a:t>
            </a:r>
            <a:r>
              <a:rPr lang="id-ID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K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egiatan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secara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berencana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dan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terarah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untuk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lebih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menyempurnakan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tata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statistik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yang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ada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agar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sesuai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dengan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perkembangan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masyarakat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”</a:t>
            </a:r>
            <a:endParaRPr lang="id-ID" sz="2198" dirty="0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algn="ctr" defTabSz="83740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198" dirty="0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algn="ctr" defTabSz="837408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Pembinaan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statistik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harus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mampu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mengarahkan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menampung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kebutuhan-kebutuhan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statistik</a:t>
            </a:r>
            <a:endParaRPr lang="en-US" sz="2198" dirty="0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>
            <a:extLst>
              <a:ext uri="{FF2B5EF4-FFF2-40B4-BE49-F238E27FC236}">
                <a16:creationId xmlns:a16="http://schemas.microsoft.com/office/drawing/2014/main" id="{C3D4E7FD-BEB2-442D-92EC-50D2FF4A04A1}"/>
              </a:ext>
            </a:extLst>
          </p:cNvPr>
          <p:cNvSpPr/>
          <p:nvPr/>
        </p:nvSpPr>
        <p:spPr>
          <a:xfrm>
            <a:off x="2022927" y="1120950"/>
            <a:ext cx="8089445" cy="857795"/>
          </a:xfrm>
          <a:prstGeom prst="horizontalScroll">
            <a:avLst>
              <a:gd name="adj" fmla="val 17467"/>
            </a:avLst>
          </a:prstGeom>
          <a:solidFill>
            <a:srgbClr val="D8665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DBD3-C287-4239-B1C9-18E9F4CEDCC8}"/>
              </a:ext>
            </a:extLst>
          </p:cNvPr>
          <p:cNvSpPr/>
          <p:nvPr/>
        </p:nvSpPr>
        <p:spPr>
          <a:xfrm>
            <a:off x="1892077" y="2637357"/>
            <a:ext cx="8352599" cy="178350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Pembinaan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statistik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ditujukan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untuk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lebih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 </a:t>
            </a:r>
          </a:p>
          <a:p>
            <a:pPr marL="314028" indent="-314028" defTabSz="837408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Meningkatkan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kontribusi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apresiasi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masyarakat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terhadap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statistik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14028" indent="-314028" defTabSz="837408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Membangun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pusat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rujukan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statistik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nasional</a:t>
            </a:r>
            <a:endParaRPr lang="en-US" sz="219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14028" indent="-314028" defTabSz="837408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Mengembangkan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Statistik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Nasional (SSN)</a:t>
            </a:r>
          </a:p>
          <a:p>
            <a:pPr marL="314028" indent="-314028" defTabSz="837408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Mendukung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pembangunan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nasional</a:t>
            </a:r>
            <a:endParaRPr lang="en-US" sz="219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679BEE-6618-4690-8526-D1D40F4F8526}"/>
              </a:ext>
            </a:extLst>
          </p:cNvPr>
          <p:cNvSpPr/>
          <p:nvPr/>
        </p:nvSpPr>
        <p:spPr>
          <a:xfrm>
            <a:off x="1884807" y="4745498"/>
            <a:ext cx="8365684" cy="144526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Sasaran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pembinaan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statistik</a:t>
            </a:r>
            <a:r>
              <a:rPr lang="en-US" sz="2198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mencakup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 </a:t>
            </a:r>
          </a:p>
          <a:p>
            <a:pPr marL="314028" indent="-314028" defTabSz="837408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Penyelenggara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kegiatan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statistik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14028" indent="-314028" defTabSz="837408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Responden</a:t>
            </a:r>
            <a:endParaRPr lang="en-US" sz="219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14028" indent="-314028" defTabSz="837408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sz="219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19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statistik</a:t>
            </a:r>
            <a:endParaRPr lang="en-US" sz="219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0D64C2C-A0DB-466D-81F3-BEAB9FB33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175" y="1802824"/>
            <a:ext cx="7978949" cy="40241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d-ID" altLang="en-US" sz="2015" i="1" dirty="0">
                <a:solidFill>
                  <a:srgbClr val="000000">
                    <a:lumMod val="75000"/>
                    <a:lumOff val="25000"/>
                  </a:srgbClr>
                </a:solidFill>
                <a:latin typeface="Cambria" panose="02040503050406030204" pitchFamily="18" charset="0"/>
              </a:rPr>
              <a:t>PP No. 51 Tahun 1999 tentang Penyelenggaraan Statistik, Pasal 59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25D17E-1634-4B48-872D-51CC1BF49CF2}"/>
              </a:ext>
            </a:extLst>
          </p:cNvPr>
          <p:cNvSpPr txBox="1">
            <a:spLocks/>
          </p:cNvSpPr>
          <p:nvPr/>
        </p:nvSpPr>
        <p:spPr>
          <a:xfrm>
            <a:off x="2166862" y="1269246"/>
            <a:ext cx="7803029" cy="527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2747" b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Tujuan</a:t>
            </a:r>
            <a:r>
              <a:rPr lang="en-US" altLang="en-US" sz="2747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747" b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dan</a:t>
            </a:r>
            <a:r>
              <a:rPr lang="en-US" altLang="en-US" sz="2747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747" b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Sasaran</a:t>
            </a:r>
            <a:r>
              <a:rPr lang="en-US" altLang="en-US" sz="2747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Pembinaan </a:t>
            </a:r>
            <a:r>
              <a:rPr lang="en-US" altLang="en-US" sz="2747" b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Statistik</a:t>
            </a:r>
            <a:endParaRPr lang="en-US" altLang="en-US" sz="2747" b="1" kern="0" dirty="0">
              <a:solidFill>
                <a:srgbClr val="CACACA">
                  <a:lumMod val="20000"/>
                  <a:lumOff val="80000"/>
                </a:srgb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16">
            <a:extLst>
              <a:ext uri="{FF2B5EF4-FFF2-40B4-BE49-F238E27FC236}">
                <a16:creationId xmlns:a16="http://schemas.microsoft.com/office/drawing/2014/main" id="{9DFB55ED-270A-4441-89F9-D97F1A8956F8}"/>
              </a:ext>
            </a:extLst>
          </p:cNvPr>
          <p:cNvGrpSpPr>
            <a:grpSpLocks/>
          </p:cNvGrpSpPr>
          <p:nvPr/>
        </p:nvGrpSpPr>
        <p:grpSpPr bwMode="auto">
          <a:xfrm>
            <a:off x="1348322" y="2081971"/>
            <a:ext cx="9429932" cy="4620463"/>
            <a:chOff x="611188" y="1944688"/>
            <a:chExt cx="10995025" cy="5387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BA4C46-A310-441C-8D65-A285BD07A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611188" y="1944688"/>
              <a:ext cx="10995025" cy="538797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4823" name="Group 15">
              <a:extLst>
                <a:ext uri="{FF2B5EF4-FFF2-40B4-BE49-F238E27FC236}">
                  <a16:creationId xmlns:a16="http://schemas.microsoft.com/office/drawing/2014/main" id="{921D11BF-CD36-47DA-A220-FC4FFF0287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1990" y="2592330"/>
              <a:ext cx="2758978" cy="2885568"/>
              <a:chOff x="3431990" y="2592330"/>
              <a:chExt cx="2758978" cy="288556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A247253-73EA-458E-AD78-8B4C821881B4}"/>
                  </a:ext>
                </a:extLst>
              </p:cNvPr>
              <p:cNvSpPr/>
              <p:nvPr/>
            </p:nvSpPr>
            <p:spPr>
              <a:xfrm>
                <a:off x="4642358" y="3311179"/>
                <a:ext cx="1152732" cy="335689"/>
              </a:xfrm>
              <a:prstGeom prst="ellipse">
                <a:avLst/>
              </a:prstGeom>
              <a:noFill/>
              <a:ln w="28575">
                <a:solidFill>
                  <a:srgbClr val="D65E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3740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id-ID" sz="1648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9C2738E-9BC2-4A2E-A17A-FB3F993DB4A2}"/>
                  </a:ext>
                </a:extLst>
              </p:cNvPr>
              <p:cNvSpPr/>
              <p:nvPr/>
            </p:nvSpPr>
            <p:spPr>
              <a:xfrm>
                <a:off x="4642358" y="4321636"/>
                <a:ext cx="1152732" cy="361120"/>
              </a:xfrm>
              <a:prstGeom prst="ellipse">
                <a:avLst/>
              </a:prstGeom>
              <a:noFill/>
              <a:ln w="28575">
                <a:solidFill>
                  <a:srgbClr val="D65E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3740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id-ID" sz="1648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868803-8ABF-4130-929B-1B7631C4F3CE}"/>
                  </a:ext>
                </a:extLst>
              </p:cNvPr>
              <p:cNvSpPr/>
              <p:nvPr/>
            </p:nvSpPr>
            <p:spPr>
              <a:xfrm>
                <a:off x="3431990" y="2592330"/>
                <a:ext cx="957784" cy="769711"/>
              </a:xfrm>
              <a:prstGeom prst="rect">
                <a:avLst/>
              </a:prstGeom>
              <a:solidFill>
                <a:srgbClr val="E48924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37408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82" b="1" dirty="0" err="1">
                    <a:solidFill>
                      <a:srgbClr val="FFFFFF"/>
                    </a:solidFill>
                    <a:latin typeface="Arial"/>
                  </a:rPr>
                  <a:t>Statistik</a:t>
                </a:r>
                <a:r>
                  <a:rPr lang="en-US" sz="1282" b="1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1282" b="1" dirty="0" err="1">
                    <a:solidFill>
                      <a:srgbClr val="FFFFFF"/>
                    </a:solidFill>
                    <a:latin typeface="Arial"/>
                  </a:rPr>
                  <a:t>Sektoral</a:t>
                </a:r>
                <a:endParaRPr lang="en-US" sz="1282" b="1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AF0DC7-C0CB-4BF2-BE49-61CFE91D6BB5}"/>
                  </a:ext>
                </a:extLst>
              </p:cNvPr>
              <p:cNvSpPr/>
              <p:nvPr/>
            </p:nvSpPr>
            <p:spPr>
              <a:xfrm>
                <a:off x="3469285" y="3628219"/>
                <a:ext cx="956089" cy="756148"/>
              </a:xfrm>
              <a:prstGeom prst="rect">
                <a:avLst/>
              </a:prstGeom>
              <a:solidFill>
                <a:srgbClr val="5BA37C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37408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82" b="1" dirty="0" err="1">
                    <a:solidFill>
                      <a:srgbClr val="FFFFFF"/>
                    </a:solidFill>
                    <a:latin typeface="Arial"/>
                  </a:rPr>
                  <a:t>Statistik</a:t>
                </a:r>
                <a:r>
                  <a:rPr lang="en-US" sz="1282" b="1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en-US" sz="1282" b="1" dirty="0" err="1">
                    <a:solidFill>
                      <a:srgbClr val="FFFFFF"/>
                    </a:solidFill>
                    <a:latin typeface="Arial"/>
                  </a:rPr>
                  <a:t>Dasar</a:t>
                </a:r>
                <a:endParaRPr lang="en-US" sz="1282" b="1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E629806-0125-4D9C-BEAE-3B57DA5D7445}"/>
                  </a:ext>
                </a:extLst>
              </p:cNvPr>
              <p:cNvSpPr/>
              <p:nvPr/>
            </p:nvSpPr>
            <p:spPr>
              <a:xfrm>
                <a:off x="5975577" y="3282358"/>
                <a:ext cx="215391" cy="9950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837408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945" b="1" dirty="0">
                  <a:ln w="31550" cmpd="sng">
                    <a:gradFill>
                      <a:gsLst>
                        <a:gs pos="25000">
                          <a:srgbClr val="0099CC">
                            <a:shade val="25000"/>
                            <a:satMod val="190000"/>
                          </a:srgbClr>
                        </a:gs>
                        <a:gs pos="80000">
                          <a:srgbClr val="0099CC">
                            <a:tint val="75000"/>
                            <a:satMod val="190000"/>
                          </a:srgb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FFFF"/>
                  </a:solidFill>
                  <a:effectLst>
                    <a:outerShdw blurRad="41275" dist="12700" dir="12000000" algn="tl" rotWithShape="0">
                      <a:srgbClr val="000000">
                        <a:alpha val="40000"/>
                      </a:srgbClr>
                    </a:outerShdw>
                  </a:effectLst>
                  <a:latin typeface="Arial" charset="0"/>
                  <a:cs typeface="Arial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3E83534-A339-4FF4-9D7B-7CCA5388C6E4}"/>
                  </a:ext>
                </a:extLst>
              </p:cNvPr>
              <p:cNvSpPr/>
              <p:nvPr/>
            </p:nvSpPr>
            <p:spPr>
              <a:xfrm>
                <a:off x="4788145" y="3672299"/>
                <a:ext cx="935747" cy="623906"/>
              </a:xfrm>
              <a:prstGeom prst="ellipse">
                <a:avLst/>
              </a:prstGeom>
              <a:solidFill>
                <a:srgbClr val="5BA37C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37408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65" b="1" dirty="0">
                    <a:solidFill>
                      <a:srgbClr val="FFFFFF"/>
                    </a:solidFill>
                    <a:latin typeface="Arial"/>
                  </a:rPr>
                  <a:t>BPS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6F1EDA3-959F-4892-B861-0217BAC64550}"/>
                  </a:ext>
                </a:extLst>
              </p:cNvPr>
              <p:cNvSpPr/>
              <p:nvPr/>
            </p:nvSpPr>
            <p:spPr>
              <a:xfrm>
                <a:off x="4750851" y="2649974"/>
                <a:ext cx="973041" cy="639166"/>
              </a:xfrm>
              <a:prstGeom prst="ellipse">
                <a:avLst/>
              </a:prstGeom>
              <a:solidFill>
                <a:srgbClr val="E48924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37408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7" b="1" dirty="0">
                    <a:solidFill>
                      <a:srgbClr val="FFFFFF"/>
                    </a:solidFill>
                    <a:latin typeface="Arial"/>
                  </a:rPr>
                  <a:t>K/L/I/D</a:t>
                </a:r>
                <a:endParaRPr lang="en-US" sz="1053" b="1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1591288-2E44-4DAC-B79F-BA8D7BF9C8F7}"/>
                  </a:ext>
                </a:extLst>
              </p:cNvPr>
              <p:cNvSpPr/>
              <p:nvPr/>
            </p:nvSpPr>
            <p:spPr>
              <a:xfrm>
                <a:off x="3493017" y="4721750"/>
                <a:ext cx="954393" cy="756148"/>
              </a:xfrm>
              <a:prstGeom prst="rect">
                <a:avLst/>
              </a:prstGeom>
              <a:solidFill>
                <a:srgbClr val="7388AF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37408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82" b="1" dirty="0" err="1">
                    <a:solidFill>
                      <a:srgbClr val="FFFFFF"/>
                    </a:solidFill>
                    <a:latin typeface="Arial"/>
                  </a:rPr>
                  <a:t>Statistik</a:t>
                </a:r>
                <a:r>
                  <a:rPr lang="en-US" sz="1282" b="1" dirty="0">
                    <a:solidFill>
                      <a:srgbClr val="FFFFFF"/>
                    </a:solidFill>
                    <a:latin typeface="Arial"/>
                  </a:rPr>
                  <a:t> </a:t>
                </a:r>
                <a:r>
                  <a:rPr lang="id-ID" sz="1282" b="1" dirty="0">
                    <a:solidFill>
                      <a:srgbClr val="FFFFFF"/>
                    </a:solidFill>
                    <a:latin typeface="Arial"/>
                  </a:rPr>
                  <a:t>Khusus</a:t>
                </a:r>
                <a:endParaRPr lang="en-US" sz="1282" b="1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3AB371C-B1B2-4808-BDA3-A8E5E71F3E61}"/>
                  </a:ext>
                </a:extLst>
              </p:cNvPr>
              <p:cNvSpPr/>
              <p:nvPr/>
            </p:nvSpPr>
            <p:spPr>
              <a:xfrm>
                <a:off x="4766107" y="4735313"/>
                <a:ext cx="935747" cy="623906"/>
              </a:xfrm>
              <a:prstGeom prst="ellipse">
                <a:avLst/>
              </a:prstGeom>
              <a:solidFill>
                <a:srgbClr val="7388AF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37408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id-ID" sz="1007" b="1" dirty="0">
                    <a:solidFill>
                      <a:srgbClr val="FFFFFF"/>
                    </a:solidFill>
                    <a:latin typeface="Arial"/>
                  </a:rPr>
                  <a:t>Masyarakat</a:t>
                </a:r>
                <a:endParaRPr lang="en-US" sz="1007" b="1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18" name="Horizontal Scroll 17">
            <a:extLst>
              <a:ext uri="{FF2B5EF4-FFF2-40B4-BE49-F238E27FC236}">
                <a16:creationId xmlns:a16="http://schemas.microsoft.com/office/drawing/2014/main" id="{8F18C610-C153-4702-BA4E-2DB89A722799}"/>
              </a:ext>
            </a:extLst>
          </p:cNvPr>
          <p:cNvSpPr/>
          <p:nvPr/>
        </p:nvSpPr>
        <p:spPr>
          <a:xfrm>
            <a:off x="2022927" y="952299"/>
            <a:ext cx="8089445" cy="761838"/>
          </a:xfrm>
          <a:prstGeom prst="horizontalScroll">
            <a:avLst>
              <a:gd name="adj" fmla="val 17467"/>
            </a:avLst>
          </a:prstGeom>
          <a:solidFill>
            <a:srgbClr val="D8665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A959D7-36A3-45D6-BC39-51A94B3D6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161" y="1581833"/>
            <a:ext cx="7980403" cy="34592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d-ID" altLang="en-US" sz="1648" i="1" dirty="0">
                <a:solidFill>
                  <a:srgbClr val="000000">
                    <a:lumMod val="75000"/>
                    <a:lumOff val="25000"/>
                  </a:srgbClr>
                </a:solidFill>
                <a:latin typeface="Cambria" panose="02040503050406030204" pitchFamily="18" charset="0"/>
              </a:rPr>
              <a:t>Kepka BPS No. 5 Tahun 2000 tentang Sistem Statistik Nasional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D68435D-7BA2-4559-AF1A-F89701822FA6}"/>
              </a:ext>
            </a:extLst>
          </p:cNvPr>
          <p:cNvSpPr txBox="1">
            <a:spLocks/>
          </p:cNvSpPr>
          <p:nvPr/>
        </p:nvSpPr>
        <p:spPr>
          <a:xfrm>
            <a:off x="2166862" y="1070063"/>
            <a:ext cx="7803029" cy="5277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id-ID" altLang="en-US" sz="2747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Sistem Statistik Nasional</a:t>
            </a:r>
            <a:endParaRPr lang="en-US" altLang="en-US" sz="2747" b="1" kern="0" dirty="0">
              <a:solidFill>
                <a:srgbClr val="CACACA">
                  <a:lumMod val="20000"/>
                  <a:lumOff val="80000"/>
                </a:srgb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300CC41-9C33-46DC-8399-3BD59BB67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784" y="2157573"/>
            <a:ext cx="9791951" cy="65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Statistik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adalah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data yang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diperoleh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dengan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cara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pengumpulan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pengolahan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penyajian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dan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analisis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serta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sebagai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sistem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yang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mengatur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keterkaitan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antar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unsur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dalam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penyelenggaraan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statistik</a:t>
            </a:r>
            <a:r>
              <a:rPr lang="en-US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F6114-8070-492F-AD5D-7864FC6B7848}"/>
              </a:ext>
            </a:extLst>
          </p:cNvPr>
          <p:cNvSpPr/>
          <p:nvPr/>
        </p:nvSpPr>
        <p:spPr>
          <a:xfrm>
            <a:off x="1181624" y="2750760"/>
            <a:ext cx="9684818" cy="413953"/>
          </a:xfrm>
          <a:prstGeom prst="rect">
            <a:avLst/>
          </a:prstGeom>
        </p:spPr>
        <p:txBody>
          <a:bodyPr wrap="none" lIns="102863" tIns="51432" rIns="102863" bIns="51432">
            <a:spAutoFit/>
          </a:bodyPr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32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charset="0"/>
              </a:rPr>
              <a:t>Dengan</a:t>
            </a:r>
            <a:r>
              <a:rPr 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  <a:cs typeface="Arial" charset="0"/>
              </a:rPr>
              <a:t> kata lain, </a:t>
            </a:r>
            <a:r>
              <a:rPr lang="en-US" sz="2015" b="1" dirty="0" err="1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statistik</a:t>
            </a:r>
            <a:r>
              <a:rPr lang="en-US" sz="2015" b="1" dirty="0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 </a:t>
            </a:r>
            <a:r>
              <a:rPr lang="en-US" sz="2015" b="1" dirty="0" err="1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merupakan</a:t>
            </a:r>
            <a:r>
              <a:rPr lang="en-US" sz="2015" b="1" dirty="0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 </a:t>
            </a:r>
            <a:r>
              <a:rPr lang="en-US" sz="2015" b="1" dirty="0" err="1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hasil</a:t>
            </a:r>
            <a:r>
              <a:rPr lang="en-US" sz="2015" b="1" dirty="0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 </a:t>
            </a:r>
            <a:r>
              <a:rPr lang="en-US" sz="2015" b="1" dirty="0" err="1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dari</a:t>
            </a:r>
            <a:r>
              <a:rPr lang="en-US" sz="2015" b="1" dirty="0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 </a:t>
            </a:r>
            <a:r>
              <a:rPr lang="en-US" sz="2015" b="1" dirty="0" err="1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penyelenggaraan</a:t>
            </a:r>
            <a:r>
              <a:rPr lang="en-US" sz="2015" b="1" dirty="0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 </a:t>
            </a:r>
            <a:r>
              <a:rPr lang="en-US" sz="2015" b="1" dirty="0" err="1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kegiatan</a:t>
            </a:r>
            <a:r>
              <a:rPr lang="en-US" sz="2015" b="1" dirty="0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 </a:t>
            </a:r>
            <a:r>
              <a:rPr lang="en-US" sz="2015" b="1" dirty="0" err="1">
                <a:solidFill>
                  <a:srgbClr val="D86655"/>
                </a:solidFill>
                <a:latin typeface="Cambria" panose="02040503050406030204" pitchFamily="18" charset="0"/>
                <a:cs typeface="Arial" charset="0"/>
              </a:rPr>
              <a:t>statistik</a:t>
            </a:r>
            <a:endParaRPr lang="es-ES" sz="2015" b="1" dirty="0">
              <a:solidFill>
                <a:srgbClr val="D86655"/>
              </a:solidFill>
              <a:latin typeface="Cambria" panose="02040503050406030204" pitchFamily="18" charset="0"/>
              <a:cs typeface="Arial" charset="0"/>
            </a:endParaRPr>
          </a:p>
        </p:txBody>
      </p:sp>
      <p:sp>
        <p:nvSpPr>
          <p:cNvPr id="35844" name="Rectangle 6">
            <a:extLst>
              <a:ext uri="{FF2B5EF4-FFF2-40B4-BE49-F238E27FC236}">
                <a16:creationId xmlns:a16="http://schemas.microsoft.com/office/drawing/2014/main" id="{4C81E28D-4447-40F4-B5FA-00A736DD5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074" y="3495152"/>
            <a:ext cx="2369841" cy="4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15" b="1" u="sng">
                <a:solidFill>
                  <a:srgbClr val="4E8C6A"/>
                </a:solidFill>
                <a:latin typeface="Cambria" panose="02040503050406030204" pitchFamily="18" charset="0"/>
              </a:rPr>
              <a:t>Statistik Dasar</a:t>
            </a:r>
          </a:p>
        </p:txBody>
      </p:sp>
      <p:sp>
        <p:nvSpPr>
          <p:cNvPr id="35845" name="Rectangle 7">
            <a:extLst>
              <a:ext uri="{FF2B5EF4-FFF2-40B4-BE49-F238E27FC236}">
                <a16:creationId xmlns:a16="http://schemas.microsoft.com/office/drawing/2014/main" id="{092C8BAA-6A9F-4C8C-8953-8CCEC813A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864" y="3495152"/>
            <a:ext cx="2505053" cy="4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15" b="1" u="sng">
                <a:solidFill>
                  <a:srgbClr val="E48924"/>
                </a:solidFill>
                <a:latin typeface="Cambria" panose="02040503050406030204" pitchFamily="18" charset="0"/>
              </a:rPr>
              <a:t>Statistik Sektoral</a:t>
            </a:r>
          </a:p>
        </p:txBody>
      </p:sp>
      <p:sp>
        <p:nvSpPr>
          <p:cNvPr id="35846" name="Rectangle 8">
            <a:extLst>
              <a:ext uri="{FF2B5EF4-FFF2-40B4-BE49-F238E27FC236}">
                <a16:creationId xmlns:a16="http://schemas.microsoft.com/office/drawing/2014/main" id="{65BEEFD5-00BC-4E69-891E-F4D74ED24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77" y="3495152"/>
            <a:ext cx="2506507" cy="4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15" b="1" u="sng">
                <a:solidFill>
                  <a:srgbClr val="5D76A3"/>
                </a:solidFill>
                <a:latin typeface="Cambria" panose="02040503050406030204" pitchFamily="18" charset="0"/>
              </a:rPr>
              <a:t>Statistik Khusus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52AFF78-1DF8-4205-9BB1-BC9F01EBC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985" y="3851356"/>
            <a:ext cx="3184020" cy="136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1857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50059" indent="-170099" defTabSz="83740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Dimanfaatkan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untuk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keperluan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yang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bersifat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luas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oleh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pemerintah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masyarakat</a:t>
            </a:r>
            <a:endParaRPr lang="en-US" altLang="en-US" sz="164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  <a:p>
            <a:pPr marL="250059" indent="-170099" defTabSz="83740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Ciri-ciri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: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lintas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sektor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makro</a:t>
            </a:r>
            <a:b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</a:b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berskala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nasional</a:t>
            </a:r>
            <a:endParaRPr lang="en-US" altLang="en-US" sz="164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85CBBE9-867E-4326-92BD-A8554913D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987" y="3851356"/>
            <a:ext cx="3048807" cy="85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1857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50059" indent="-170099" defTabSz="83740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Dimanfaatkan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oleh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instansi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tertentu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untuk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memenuhi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tugas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pokok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instansi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tersebut</a:t>
            </a:r>
            <a:endParaRPr lang="en-US" altLang="en-US" sz="164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5A1E1-2F80-4DA9-B4C7-79D263D5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016" y="3851356"/>
            <a:ext cx="2961575" cy="11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18573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50059" indent="-170099" defTabSz="83740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Dimanfaatkan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untuk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kebutuhan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spesifik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dunia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usaha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pendidikan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sosial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budaya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kepentingan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lain</a:t>
            </a:r>
          </a:p>
        </p:txBody>
      </p:sp>
      <p:grpSp>
        <p:nvGrpSpPr>
          <p:cNvPr id="35850" name="Group 3">
            <a:extLst>
              <a:ext uri="{FF2B5EF4-FFF2-40B4-BE49-F238E27FC236}">
                <a16:creationId xmlns:a16="http://schemas.microsoft.com/office/drawing/2014/main" id="{FE8C83C1-8CEE-41F2-AC58-39066CE6AFFE}"/>
              </a:ext>
            </a:extLst>
          </p:cNvPr>
          <p:cNvGrpSpPr>
            <a:grpSpLocks/>
          </p:cNvGrpSpPr>
          <p:nvPr/>
        </p:nvGrpSpPr>
        <p:grpSpPr bwMode="auto">
          <a:xfrm>
            <a:off x="4275002" y="5862084"/>
            <a:ext cx="1013362" cy="769012"/>
            <a:chOff x="4821654" y="4538146"/>
            <a:chExt cx="1106487" cy="1293719"/>
          </a:xfrm>
        </p:grpSpPr>
        <p:pic>
          <p:nvPicPr>
            <p:cNvPr id="35876" name="Picture 35">
              <a:extLst>
                <a:ext uri="{FF2B5EF4-FFF2-40B4-BE49-F238E27FC236}">
                  <a16:creationId xmlns:a16="http://schemas.microsoft.com/office/drawing/2014/main" id="{82020EBE-2A0D-4420-BF62-7248AAFC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1041" y="4538146"/>
              <a:ext cx="747713" cy="74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0FFF390E-8096-4574-B886-7FF289FB7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1654" y="5249904"/>
              <a:ext cx="1106487" cy="581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  <a:defRPr/>
              </a:pP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A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851" name="Group 4">
            <a:extLst>
              <a:ext uri="{FF2B5EF4-FFF2-40B4-BE49-F238E27FC236}">
                <a16:creationId xmlns:a16="http://schemas.microsoft.com/office/drawing/2014/main" id="{04F0F3E7-487C-41B8-ACA8-616AC9A41D71}"/>
              </a:ext>
            </a:extLst>
          </p:cNvPr>
          <p:cNvGrpSpPr>
            <a:grpSpLocks/>
          </p:cNvGrpSpPr>
          <p:nvPr/>
        </p:nvGrpSpPr>
        <p:grpSpPr bwMode="auto">
          <a:xfrm>
            <a:off x="5529710" y="5862086"/>
            <a:ext cx="1013361" cy="766104"/>
            <a:chOff x="5981857" y="4541273"/>
            <a:chExt cx="1106487" cy="1288982"/>
          </a:xfrm>
        </p:grpSpPr>
        <p:pic>
          <p:nvPicPr>
            <p:cNvPr id="35874" name="Picture 36">
              <a:extLst>
                <a:ext uri="{FF2B5EF4-FFF2-40B4-BE49-F238E27FC236}">
                  <a16:creationId xmlns:a16="http://schemas.microsoft.com/office/drawing/2014/main" id="{9982BDA5-1863-4C36-BEF9-9E0E85E2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244" y="4541273"/>
              <a:ext cx="747713" cy="74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Rectangle 1">
              <a:extLst>
                <a:ext uri="{FF2B5EF4-FFF2-40B4-BE49-F238E27FC236}">
                  <a16:creationId xmlns:a16="http://schemas.microsoft.com/office/drawing/2014/main" id="{5E4988C8-AA90-4986-BD74-3E1BE99C8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857" y="5248224"/>
              <a:ext cx="1106487" cy="582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  <a:defRPr/>
              </a:pP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B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852" name="Group 5">
            <a:extLst>
              <a:ext uri="{FF2B5EF4-FFF2-40B4-BE49-F238E27FC236}">
                <a16:creationId xmlns:a16="http://schemas.microsoft.com/office/drawing/2014/main" id="{FABE48B2-EB7C-470F-8AD1-022E493D6180}"/>
              </a:ext>
            </a:extLst>
          </p:cNvPr>
          <p:cNvGrpSpPr>
            <a:grpSpLocks/>
          </p:cNvGrpSpPr>
          <p:nvPr/>
        </p:nvGrpSpPr>
        <p:grpSpPr bwMode="auto">
          <a:xfrm>
            <a:off x="6777148" y="5862084"/>
            <a:ext cx="1013361" cy="769012"/>
            <a:chOff x="6995186" y="4526991"/>
            <a:chExt cx="1106487" cy="1293719"/>
          </a:xfrm>
        </p:grpSpPr>
        <p:pic>
          <p:nvPicPr>
            <p:cNvPr id="35872" name="Picture 37">
              <a:extLst>
                <a:ext uri="{FF2B5EF4-FFF2-40B4-BE49-F238E27FC236}">
                  <a16:creationId xmlns:a16="http://schemas.microsoft.com/office/drawing/2014/main" id="{CDB2BD2E-88FD-4E4D-81BA-5DA22194A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573" y="4526991"/>
              <a:ext cx="747713" cy="74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1">
              <a:extLst>
                <a:ext uri="{FF2B5EF4-FFF2-40B4-BE49-F238E27FC236}">
                  <a16:creationId xmlns:a16="http://schemas.microsoft.com/office/drawing/2014/main" id="{1FA9260E-2965-4663-97D6-74B593A4B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5186" y="5238749"/>
              <a:ext cx="1106487" cy="581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  <a:defRPr/>
              </a:pP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C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853" name="Group 9">
            <a:extLst>
              <a:ext uri="{FF2B5EF4-FFF2-40B4-BE49-F238E27FC236}">
                <a16:creationId xmlns:a16="http://schemas.microsoft.com/office/drawing/2014/main" id="{3DDDE2FD-F777-4559-A762-E2154AA71B4B}"/>
              </a:ext>
            </a:extLst>
          </p:cNvPr>
          <p:cNvGrpSpPr>
            <a:grpSpLocks/>
          </p:cNvGrpSpPr>
          <p:nvPr/>
        </p:nvGrpSpPr>
        <p:grpSpPr bwMode="auto">
          <a:xfrm>
            <a:off x="2037466" y="5779213"/>
            <a:ext cx="881057" cy="844613"/>
            <a:chOff x="1273784" y="5130656"/>
            <a:chExt cx="962397" cy="1420032"/>
          </a:xfrm>
        </p:grpSpPr>
        <p:pic>
          <p:nvPicPr>
            <p:cNvPr id="35870" name="Picture 34">
              <a:extLst>
                <a:ext uri="{FF2B5EF4-FFF2-40B4-BE49-F238E27FC236}">
                  <a16:creationId xmlns:a16="http://schemas.microsoft.com/office/drawing/2014/main" id="{E7115B3A-63E8-4D08-8C38-0FA32A3E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420" y="5130656"/>
              <a:ext cx="873125" cy="87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Rectangle 1">
              <a:extLst>
                <a:ext uri="{FF2B5EF4-FFF2-40B4-BE49-F238E27FC236}">
                  <a16:creationId xmlns:a16="http://schemas.microsoft.com/office/drawing/2014/main" id="{A9D8E874-A55F-44E0-8BE8-B1FB2D92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784" y="5969084"/>
              <a:ext cx="962397" cy="581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Bef>
                  <a:spcPts val="0"/>
                </a:spcBef>
                <a:spcAft>
                  <a:spcPct val="0"/>
                </a:spcAft>
                <a:buNone/>
                <a:defRPr/>
              </a:pP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BPS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131936F-46B2-4FD3-9F29-F69715D79121}"/>
              </a:ext>
            </a:extLst>
          </p:cNvPr>
          <p:cNvSpPr/>
          <p:nvPr/>
        </p:nvSpPr>
        <p:spPr>
          <a:xfrm>
            <a:off x="4154330" y="5414287"/>
            <a:ext cx="3764121" cy="124598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DF1297-2A9F-41DA-9C74-D723A6EEB866}"/>
              </a:ext>
            </a:extLst>
          </p:cNvPr>
          <p:cNvSpPr/>
          <p:nvPr/>
        </p:nvSpPr>
        <p:spPr>
          <a:xfrm>
            <a:off x="9001600" y="5414287"/>
            <a:ext cx="1517861" cy="124598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856" name="Rectangle 31">
            <a:extLst>
              <a:ext uri="{FF2B5EF4-FFF2-40B4-BE49-F238E27FC236}">
                <a16:creationId xmlns:a16="http://schemas.microsoft.com/office/drawing/2014/main" id="{AAD1AADE-EFCE-4DEA-95E0-19D37FB4D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3798" y="5465174"/>
            <a:ext cx="1315771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48">
                <a:solidFill>
                  <a:srgbClr val="E48924"/>
                </a:solidFill>
                <a:latin typeface="Franklin Gothic Medium Cond" panose="020B0606030402020204" pitchFamily="34" charset="0"/>
              </a:rPr>
              <a:t>Stat. Sektoral</a:t>
            </a:r>
          </a:p>
        </p:txBody>
      </p:sp>
      <p:sp>
        <p:nvSpPr>
          <p:cNvPr id="35857" name="Rectangle 32">
            <a:extLst>
              <a:ext uri="{FF2B5EF4-FFF2-40B4-BE49-F238E27FC236}">
                <a16:creationId xmlns:a16="http://schemas.microsoft.com/office/drawing/2014/main" id="{6AC43849-C9F9-4AC8-8C17-EE94E064C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506" y="5465174"/>
            <a:ext cx="1315770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48">
                <a:solidFill>
                  <a:srgbClr val="E48924"/>
                </a:solidFill>
                <a:latin typeface="Franklin Gothic Medium Cond" panose="020B0606030402020204" pitchFamily="34" charset="0"/>
              </a:rPr>
              <a:t>Stat. Sektoral</a:t>
            </a:r>
          </a:p>
        </p:txBody>
      </p:sp>
      <p:sp>
        <p:nvSpPr>
          <p:cNvPr id="35858" name="Rectangle 33">
            <a:extLst>
              <a:ext uri="{FF2B5EF4-FFF2-40B4-BE49-F238E27FC236}">
                <a16:creationId xmlns:a16="http://schemas.microsoft.com/office/drawing/2014/main" id="{76643AA3-76AA-4F67-9C53-06FC95D7F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944" y="5465174"/>
            <a:ext cx="1315770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48">
                <a:solidFill>
                  <a:srgbClr val="E48924"/>
                </a:solidFill>
                <a:latin typeface="Franklin Gothic Medium Cond" panose="020B0606030402020204" pitchFamily="34" charset="0"/>
              </a:rPr>
              <a:t>Stat. Sektoral</a:t>
            </a:r>
          </a:p>
        </p:txBody>
      </p:sp>
      <p:sp>
        <p:nvSpPr>
          <p:cNvPr id="35859" name="Rectangle 34">
            <a:extLst>
              <a:ext uri="{FF2B5EF4-FFF2-40B4-BE49-F238E27FC236}">
                <a16:creationId xmlns:a16="http://schemas.microsoft.com/office/drawing/2014/main" id="{D180086E-70BE-4F6D-AA99-B10034FAC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829" y="5443365"/>
            <a:ext cx="1283785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48">
                <a:solidFill>
                  <a:srgbClr val="4E8C6A"/>
                </a:solidFill>
                <a:latin typeface="Franklin Gothic Medium Cond" panose="020B0606030402020204" pitchFamily="34" charset="0"/>
              </a:rPr>
              <a:t>Stat. Dasar</a:t>
            </a:r>
          </a:p>
        </p:txBody>
      </p:sp>
      <p:sp>
        <p:nvSpPr>
          <p:cNvPr id="35860" name="Rectangle 35">
            <a:extLst>
              <a:ext uri="{FF2B5EF4-FFF2-40B4-BE49-F238E27FC236}">
                <a16:creationId xmlns:a16="http://schemas.microsoft.com/office/drawing/2014/main" id="{B4E5E03C-336C-4A09-A551-6AA969FCD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7911" y="5443365"/>
            <a:ext cx="1283785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48">
                <a:solidFill>
                  <a:srgbClr val="5D76A3"/>
                </a:solidFill>
                <a:latin typeface="Franklin Gothic Medium Cond" panose="020B0606030402020204" pitchFamily="34" charset="0"/>
              </a:rPr>
              <a:t>Stat. Khusus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219DBD-E69C-4B83-B62B-F394CD9E9E59}"/>
              </a:ext>
            </a:extLst>
          </p:cNvPr>
          <p:cNvSpPr/>
          <p:nvPr/>
        </p:nvSpPr>
        <p:spPr>
          <a:xfrm>
            <a:off x="4067097" y="5058085"/>
            <a:ext cx="3944143" cy="329315"/>
          </a:xfrm>
          <a:prstGeom prst="rect">
            <a:avLst/>
          </a:prstGeom>
        </p:spPr>
        <p:txBody>
          <a:bodyPr wrap="none" lIns="102863" tIns="51432" rIns="102863" bIns="51432">
            <a:spAutoFit/>
          </a:bodyPr>
          <a:lstStyle/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65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cs typeface="Arial" charset="0"/>
              </a:rPr>
              <a:t>Kementerian</a:t>
            </a:r>
            <a:r>
              <a:rPr lang="en-US" sz="1465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cs typeface="Arial" charset="0"/>
              </a:rPr>
              <a:t>/</a:t>
            </a:r>
            <a:r>
              <a:rPr lang="en-US" sz="1465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cs typeface="Arial" charset="0"/>
              </a:rPr>
              <a:t>Lembaga</a:t>
            </a:r>
            <a:r>
              <a:rPr lang="en-US" sz="1465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cs typeface="Arial" charset="0"/>
              </a:rPr>
              <a:t>/</a:t>
            </a:r>
            <a:r>
              <a:rPr lang="en-US" sz="1465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cs typeface="Arial" charset="0"/>
              </a:rPr>
              <a:t>Dinas</a:t>
            </a:r>
            <a:r>
              <a:rPr lang="en-US" sz="1465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cs typeface="Arial" charset="0"/>
              </a:rPr>
              <a:t>/</a:t>
            </a:r>
            <a:r>
              <a:rPr lang="en-US" sz="1465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cs typeface="Arial" charset="0"/>
              </a:rPr>
              <a:t>Instansi</a:t>
            </a:r>
            <a:r>
              <a:rPr lang="en-US" sz="1465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cs typeface="Arial" charset="0"/>
              </a:rPr>
              <a:t> (K/L/D/I)</a:t>
            </a:r>
            <a:endParaRPr lang="es-ES" sz="1465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cs typeface="Arial" charset="0"/>
            </a:endParaRPr>
          </a:p>
        </p:txBody>
      </p:sp>
      <p:grpSp>
        <p:nvGrpSpPr>
          <p:cNvPr id="35862" name="Group 2">
            <a:extLst>
              <a:ext uri="{FF2B5EF4-FFF2-40B4-BE49-F238E27FC236}">
                <a16:creationId xmlns:a16="http://schemas.microsoft.com/office/drawing/2014/main" id="{D893FDEE-1D2F-4BD3-A3FC-F5296AAC0095}"/>
              </a:ext>
            </a:extLst>
          </p:cNvPr>
          <p:cNvGrpSpPr>
            <a:grpSpLocks/>
          </p:cNvGrpSpPr>
          <p:nvPr/>
        </p:nvGrpSpPr>
        <p:grpSpPr bwMode="auto">
          <a:xfrm>
            <a:off x="8870749" y="5779214"/>
            <a:ext cx="1779562" cy="834436"/>
            <a:chOff x="9323662" y="5456238"/>
            <a:chExt cx="1944215" cy="1403971"/>
          </a:xfrm>
        </p:grpSpPr>
        <p:sp>
          <p:nvSpPr>
            <p:cNvPr id="58" name="Rectangle 1">
              <a:extLst>
                <a:ext uri="{FF2B5EF4-FFF2-40B4-BE49-F238E27FC236}">
                  <a16:creationId xmlns:a16="http://schemas.microsoft.com/office/drawing/2014/main" id="{9A3614CC-B07E-4427-BA6D-B88125CEE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3662" y="6278170"/>
              <a:ext cx="1944215" cy="58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Bef>
                  <a:spcPts val="0"/>
                </a:spcBef>
                <a:spcAft>
                  <a:spcPct val="0"/>
                </a:spcAft>
                <a:buNone/>
                <a:defRPr/>
              </a:pPr>
              <a:r>
                <a:rPr lang="en-US" altLang="en-US" sz="1648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Swasta/Individu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869" name="Picture 1">
              <a:extLst>
                <a:ext uri="{FF2B5EF4-FFF2-40B4-BE49-F238E27FC236}">
                  <a16:creationId xmlns:a16="http://schemas.microsoft.com/office/drawing/2014/main" id="{F1F124A2-ECCA-44CD-8DF4-80BBB550F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9609" y="5456238"/>
              <a:ext cx="869950" cy="869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68B61E7F-4F6B-4BF8-84CA-E0BDA7A51CF3}"/>
              </a:ext>
            </a:extLst>
          </p:cNvPr>
          <p:cNvSpPr/>
          <p:nvPr/>
        </p:nvSpPr>
        <p:spPr>
          <a:xfrm>
            <a:off x="1828106" y="5414287"/>
            <a:ext cx="1299778" cy="1245984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Horizontal Scroll 35">
            <a:extLst>
              <a:ext uri="{FF2B5EF4-FFF2-40B4-BE49-F238E27FC236}">
                <a16:creationId xmlns:a16="http://schemas.microsoft.com/office/drawing/2014/main" id="{5F0A2C48-7B74-4F15-B13F-813822352F81}"/>
              </a:ext>
            </a:extLst>
          </p:cNvPr>
          <p:cNvSpPr/>
          <p:nvPr/>
        </p:nvSpPr>
        <p:spPr>
          <a:xfrm>
            <a:off x="2022927" y="952299"/>
            <a:ext cx="8089445" cy="761838"/>
          </a:xfrm>
          <a:prstGeom prst="horizontalScroll">
            <a:avLst>
              <a:gd name="adj" fmla="val 17467"/>
            </a:avLst>
          </a:prstGeom>
          <a:solidFill>
            <a:srgbClr val="D8665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8143559A-A033-47BA-B58E-8F753521E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161" y="1581833"/>
            <a:ext cx="7980403" cy="31777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d-ID" altLang="en-US" sz="1465" i="1" dirty="0">
                <a:solidFill>
                  <a:srgbClr val="000000">
                    <a:lumMod val="75000"/>
                    <a:lumOff val="25000"/>
                  </a:srgbClr>
                </a:solidFill>
                <a:latin typeface="Cambria" panose="02040503050406030204" pitchFamily="18" charset="0"/>
              </a:rPr>
              <a:t>UU No. 16 Tahun 1997 tentang Statistik &amp; PP No. 51 Tahun 1999 tentang Penyelenggaraan Statistik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14A1E6C-B0F2-45A0-9671-9328DD7EDD3F}"/>
              </a:ext>
            </a:extLst>
          </p:cNvPr>
          <p:cNvSpPr txBox="1">
            <a:spLocks/>
          </p:cNvSpPr>
          <p:nvPr/>
        </p:nvSpPr>
        <p:spPr>
          <a:xfrm>
            <a:off x="2166862" y="1070063"/>
            <a:ext cx="7803029" cy="5277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id-ID" altLang="en-US" sz="2747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Pengertian dan Jenis Statistik</a:t>
            </a:r>
            <a:endParaRPr lang="en-US" altLang="en-US" sz="2747" b="1" kern="0" dirty="0">
              <a:solidFill>
                <a:srgbClr val="CACACA">
                  <a:lumMod val="20000"/>
                  <a:lumOff val="80000"/>
                </a:srgb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1F30630-AD01-42CD-8800-5B0735D13409}"/>
              </a:ext>
            </a:extLst>
          </p:cNvPr>
          <p:cNvCxnSpPr/>
          <p:nvPr/>
        </p:nvCxnSpPr>
        <p:spPr>
          <a:xfrm>
            <a:off x="951410" y="3362848"/>
            <a:ext cx="1022230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5" name="Group 1">
            <a:extLst>
              <a:ext uri="{FF2B5EF4-FFF2-40B4-BE49-F238E27FC236}">
                <a16:creationId xmlns:a16="http://schemas.microsoft.com/office/drawing/2014/main" id="{C1F1D7D4-1BF7-4840-9A3D-2C8AE4043B7C}"/>
              </a:ext>
            </a:extLst>
          </p:cNvPr>
          <p:cNvGrpSpPr>
            <a:grpSpLocks/>
          </p:cNvGrpSpPr>
          <p:nvPr/>
        </p:nvGrpSpPr>
        <p:grpSpPr bwMode="auto">
          <a:xfrm>
            <a:off x="1375946" y="2044169"/>
            <a:ext cx="10082729" cy="4485872"/>
            <a:chOff x="930275" y="2232025"/>
            <a:chExt cx="11009313" cy="4898115"/>
          </a:xfrm>
        </p:grpSpPr>
        <p:pic>
          <p:nvPicPr>
            <p:cNvPr id="38916" name="Picture 34">
              <a:extLst>
                <a:ext uri="{FF2B5EF4-FFF2-40B4-BE49-F238E27FC236}">
                  <a16:creationId xmlns:a16="http://schemas.microsoft.com/office/drawing/2014/main" id="{B75CF37B-14C2-4D4F-8129-A58FEC1D5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5788" y="3648075"/>
              <a:ext cx="873125" cy="87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7" name="Picture 35">
              <a:extLst>
                <a:ext uri="{FF2B5EF4-FFF2-40B4-BE49-F238E27FC236}">
                  <a16:creationId xmlns:a16="http://schemas.microsoft.com/office/drawing/2014/main" id="{D2470FDA-D4D8-405F-8218-432123487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825" y="2628900"/>
              <a:ext cx="747713" cy="74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36">
              <a:extLst>
                <a:ext uri="{FF2B5EF4-FFF2-40B4-BE49-F238E27FC236}">
                  <a16:creationId xmlns:a16="http://schemas.microsoft.com/office/drawing/2014/main" id="{9ED8E2AA-3D62-4742-8392-65A3A25AF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825" y="3733800"/>
              <a:ext cx="747713" cy="74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9" name="Picture 37">
              <a:extLst>
                <a:ext uri="{FF2B5EF4-FFF2-40B4-BE49-F238E27FC236}">
                  <a16:creationId xmlns:a16="http://schemas.microsoft.com/office/drawing/2014/main" id="{B060663C-4B67-470A-9F4D-D0F3A4285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825" y="4886325"/>
              <a:ext cx="747713" cy="74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0" name="Picture 38">
              <a:extLst>
                <a:ext uri="{FF2B5EF4-FFF2-40B4-BE49-F238E27FC236}">
                  <a16:creationId xmlns:a16="http://schemas.microsoft.com/office/drawing/2014/main" id="{DC1915A2-5BB9-4A6D-A510-F969FF79C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525" y="3406775"/>
              <a:ext cx="747713" cy="74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344AF1F0-1DDB-479E-B57F-68CB0808C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38" y="3340099"/>
              <a:ext cx="1106487" cy="37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  <a:defRPr/>
              </a:pP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OPD A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29352462-F34B-4C24-9239-E4FD189E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38" y="4440238"/>
              <a:ext cx="1106487" cy="37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  <a:defRPr/>
              </a:pP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OPD B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66831FCF-75B9-4979-8540-9286D524F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38" y="5599113"/>
              <a:ext cx="1106487" cy="37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  <a:defRPr/>
              </a:pP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OPD C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426C9C45-6EA5-4B72-98A6-6036A06D6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4157663"/>
              <a:ext cx="1485900" cy="148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  <a:defRPr/>
              </a:pPr>
              <a:r>
                <a:rPr lang="en-US" altLang="en-US" sz="1648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Walidata</a:t>
              </a: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648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Statistik</a:t>
              </a: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648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Sektoral</a:t>
              </a: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 (</a:t>
              </a:r>
              <a:r>
                <a:rPr lang="en-US" altLang="en-US" sz="1648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seksi</a:t>
              </a: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/</a:t>
              </a:r>
              <a:r>
                <a:rPr lang="en-US" altLang="en-US" sz="1648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bidang</a:t>
              </a: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/</a:t>
              </a:r>
              <a:r>
                <a:rPr lang="en-US" altLang="en-US" sz="1648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dinas</a:t>
              </a: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648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statistik</a:t>
              </a: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)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A1B441D5-B43B-4F3A-ACA4-480C8C7D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1463" y="4486275"/>
              <a:ext cx="1501775" cy="37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Bef>
                  <a:spcPts val="0"/>
                </a:spcBef>
                <a:spcAft>
                  <a:spcPct val="0"/>
                </a:spcAft>
                <a:buNone/>
                <a:defRPr/>
              </a:pP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BPS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D7C859-0D58-44FD-ACB7-A5732E35ED3A}"/>
                </a:ext>
              </a:extLst>
            </p:cNvPr>
            <p:cNvSpPr/>
            <p:nvPr/>
          </p:nvSpPr>
          <p:spPr>
            <a:xfrm>
              <a:off x="930275" y="2436813"/>
              <a:ext cx="1166813" cy="3602037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FBC10557-E35A-4924-B1FD-6843D576D871}"/>
                </a:ext>
              </a:extLst>
            </p:cNvPr>
            <p:cNvSpPr/>
            <p:nvPr/>
          </p:nvSpPr>
          <p:spPr>
            <a:xfrm flipH="1">
              <a:off x="6677025" y="4756150"/>
              <a:ext cx="2232025" cy="144463"/>
            </a:xfrm>
            <a:prstGeom prst="rightArrow">
              <a:avLst>
                <a:gd name="adj1" fmla="val 50000"/>
                <a:gd name="adj2" fmla="val 173459"/>
              </a:avLst>
            </a:prstGeom>
            <a:solidFill>
              <a:srgbClr val="7388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8565591-1BC3-40EA-9380-6D971FCB1C40}"/>
                </a:ext>
              </a:extLst>
            </p:cNvPr>
            <p:cNvSpPr/>
            <p:nvPr/>
          </p:nvSpPr>
          <p:spPr>
            <a:xfrm flipH="1">
              <a:off x="2346325" y="4756150"/>
              <a:ext cx="2232025" cy="144463"/>
            </a:xfrm>
            <a:prstGeom prst="rightArrow">
              <a:avLst>
                <a:gd name="adj1" fmla="val 50000"/>
                <a:gd name="adj2" fmla="val 173459"/>
              </a:avLst>
            </a:prstGeom>
            <a:solidFill>
              <a:srgbClr val="D86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02237E21-9876-4226-945B-C0D5EFA8D78D}"/>
                </a:ext>
              </a:extLst>
            </p:cNvPr>
            <p:cNvSpPr/>
            <p:nvPr/>
          </p:nvSpPr>
          <p:spPr>
            <a:xfrm>
              <a:off x="2346325" y="3548063"/>
              <a:ext cx="2232025" cy="144462"/>
            </a:xfrm>
            <a:prstGeom prst="rightArrow">
              <a:avLst>
                <a:gd name="adj1" fmla="val 50000"/>
                <a:gd name="adj2" fmla="val 173459"/>
              </a:avLst>
            </a:prstGeom>
            <a:solidFill>
              <a:srgbClr val="5BA3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07AB1A00-504B-4EC5-B642-6F706BFA5E19}"/>
                </a:ext>
              </a:extLst>
            </p:cNvPr>
            <p:cNvSpPr/>
            <p:nvPr/>
          </p:nvSpPr>
          <p:spPr>
            <a:xfrm>
              <a:off x="6677025" y="3548063"/>
              <a:ext cx="2232025" cy="144462"/>
            </a:xfrm>
            <a:prstGeom prst="rightArrow">
              <a:avLst>
                <a:gd name="adj1" fmla="val 50000"/>
                <a:gd name="adj2" fmla="val 173459"/>
              </a:avLst>
            </a:prstGeom>
            <a:solidFill>
              <a:srgbClr val="D86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08736B19-D54D-4B8E-ADFC-8D55238B5517}"/>
                </a:ext>
              </a:extLst>
            </p:cNvPr>
            <p:cNvSpPr/>
            <p:nvPr/>
          </p:nvSpPr>
          <p:spPr>
            <a:xfrm rot="16200000" flipH="1">
              <a:off x="9677401" y="5176837"/>
              <a:ext cx="468312" cy="144463"/>
            </a:xfrm>
            <a:prstGeom prst="rightArrow">
              <a:avLst>
                <a:gd name="adj1" fmla="val 50000"/>
                <a:gd name="adj2" fmla="val 173459"/>
              </a:avLst>
            </a:prstGeom>
            <a:solidFill>
              <a:srgbClr val="7388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932" name="Rectangle 1">
              <a:extLst>
                <a:ext uri="{FF2B5EF4-FFF2-40B4-BE49-F238E27FC236}">
                  <a16:creationId xmlns:a16="http://schemas.microsoft.com/office/drawing/2014/main" id="{A6B4B13C-6DF9-4283-A895-B44D0A173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650" y="2984500"/>
              <a:ext cx="2363788" cy="593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</a:pPr>
              <a:r>
                <a:rPr lang="en-US" altLang="en-US" sz="1465">
                  <a:solidFill>
                    <a:srgbClr val="4E8C6A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1. Mengajukan usulan kegiatan statistik sektoral</a:t>
              </a:r>
              <a:endParaRPr lang="fi-FI" altLang="en-US" sz="1465">
                <a:solidFill>
                  <a:srgbClr val="4E8C6A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33" name="Rectangle 1">
              <a:extLst>
                <a:ext uri="{FF2B5EF4-FFF2-40B4-BE49-F238E27FC236}">
                  <a16:creationId xmlns:a16="http://schemas.microsoft.com/office/drawing/2014/main" id="{8709EBEF-507A-49AF-9635-61D302C9E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7821" y="2662485"/>
              <a:ext cx="3051175" cy="870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</a:pP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2.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Mengajukan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rancangan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kegiatan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statistik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sektoral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dalam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rangka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648" b="1" dirty="0" err="1">
                  <a:solidFill>
                    <a:srgbClr val="D86655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rekomendasi</a:t>
              </a:r>
              <a:endParaRPr lang="fi-FI" altLang="en-US" sz="1465" b="1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8934" name="Rectangle 1">
              <a:extLst>
                <a:ext uri="{FF2B5EF4-FFF2-40B4-BE49-F238E27FC236}">
                  <a16:creationId xmlns:a16="http://schemas.microsoft.com/office/drawing/2014/main" id="{A8B89BF9-824C-4126-8696-DBB2A2B28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2575" y="4868863"/>
              <a:ext cx="2320924" cy="654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</a:pPr>
              <a:r>
                <a:rPr lang="en-US" altLang="en-US" sz="1465">
                  <a:solidFill>
                    <a:srgbClr val="5D76A3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3a. Mengirimkan </a:t>
              </a:r>
              <a:r>
                <a:rPr lang="en-US" altLang="en-US" sz="1648" b="1">
                  <a:solidFill>
                    <a:srgbClr val="5D76A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surat rekomendasi</a:t>
              </a:r>
              <a:endParaRPr lang="fi-FI" altLang="en-US" sz="1648" b="1">
                <a:solidFill>
                  <a:srgbClr val="5D76A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8935" name="Rectangle 1">
              <a:extLst>
                <a:ext uri="{FF2B5EF4-FFF2-40B4-BE49-F238E27FC236}">
                  <a16:creationId xmlns:a16="http://schemas.microsoft.com/office/drawing/2014/main" id="{CE6AC273-607A-413C-9647-E648EAF41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600" y="4879975"/>
              <a:ext cx="2149475" cy="593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</a:pPr>
              <a:r>
                <a:rPr lang="en-US" altLang="en-US" sz="1465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4. Menyampaikan surat rekomendasi dari BPS</a:t>
              </a:r>
              <a:endParaRPr lang="fi-FI" altLang="en-US" sz="1465">
                <a:solidFill>
                  <a:srgbClr val="D86655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ADA1E37-36F5-4582-A558-ECA212DD584E}"/>
                </a:ext>
              </a:extLst>
            </p:cNvPr>
            <p:cNvSpPr/>
            <p:nvPr/>
          </p:nvSpPr>
          <p:spPr>
            <a:xfrm>
              <a:off x="4838700" y="3255963"/>
              <a:ext cx="1501775" cy="2476500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937" name="Rectangle 1">
              <a:extLst>
                <a:ext uri="{FF2B5EF4-FFF2-40B4-BE49-F238E27FC236}">
                  <a16:creationId xmlns:a16="http://schemas.microsoft.com/office/drawing/2014/main" id="{4A06F54D-4BBA-4990-A560-D5A9C233C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7950" y="4994275"/>
              <a:ext cx="1671638" cy="83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837408" fontAlgn="base">
                <a:spcAft>
                  <a:spcPct val="0"/>
                </a:spcAft>
                <a:buNone/>
              </a:pPr>
              <a:r>
                <a:rPr lang="en-US" altLang="en-US" sz="1465">
                  <a:solidFill>
                    <a:srgbClr val="5D76A3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3b. Mengirimkan tembusan surat rekomendasi</a:t>
              </a:r>
              <a:endParaRPr lang="fi-FI" altLang="en-US" sz="1465">
                <a:solidFill>
                  <a:srgbClr val="5D76A3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28D0DE-5AC2-4F6F-99EE-0184BBCED122}"/>
                </a:ext>
              </a:extLst>
            </p:cNvPr>
            <p:cNvSpPr/>
            <p:nvPr/>
          </p:nvSpPr>
          <p:spPr>
            <a:xfrm>
              <a:off x="9210675" y="3541713"/>
              <a:ext cx="1401763" cy="1355725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38939" name="Picture 57">
              <a:extLst>
                <a:ext uri="{FF2B5EF4-FFF2-40B4-BE49-F238E27FC236}">
                  <a16:creationId xmlns:a16="http://schemas.microsoft.com/office/drawing/2014/main" id="{ED9032AD-B0CE-41D8-8728-3369B9940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7700" y="5554663"/>
              <a:ext cx="747713" cy="74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1">
              <a:extLst>
                <a:ext uri="{FF2B5EF4-FFF2-40B4-BE49-F238E27FC236}">
                  <a16:creationId xmlns:a16="http://schemas.microsoft.com/office/drawing/2014/main" id="{3E027BB9-A6F9-4D93-8F3F-6E771F7C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8314" y="6256337"/>
              <a:ext cx="1108075" cy="37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  <a:defRPr/>
              </a:pPr>
              <a:r>
                <a:rPr lang="en-US" altLang="en-US" sz="1648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  <a:cs typeface="Arial" panose="020B0604020202020204" pitchFamily="34" charset="0"/>
                </a:rPr>
                <a:t>BAPPEDA</a:t>
              </a:r>
              <a:endParaRPr lang="fi-FI" altLang="en-US" sz="1648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941" name="Rectangle 1">
              <a:extLst>
                <a:ext uri="{FF2B5EF4-FFF2-40B4-BE49-F238E27FC236}">
                  <a16:creationId xmlns:a16="http://schemas.microsoft.com/office/drawing/2014/main" id="{D6947694-7ECC-4C6F-9D1F-B7B5D0B10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2575" y="3638550"/>
              <a:ext cx="2320924" cy="900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</a:pP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6.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Menyampaikan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648" b="1" dirty="0" err="1">
                  <a:solidFill>
                    <a:srgbClr val="D86655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hasil</a:t>
              </a:r>
              <a:r>
                <a:rPr lang="en-US" altLang="en-US" sz="1648" b="1" dirty="0">
                  <a:solidFill>
                    <a:srgbClr val="D86655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kegiatan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statistik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65" dirty="0" err="1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sektoral</a:t>
              </a:r>
              <a:r>
                <a:rPr lang="en-US" altLang="en-US" sz="1465" dirty="0">
                  <a:solidFill>
                    <a:srgbClr val="D86655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648" b="1" dirty="0" err="1">
                  <a:solidFill>
                    <a:srgbClr val="D86655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dari</a:t>
              </a:r>
              <a:r>
                <a:rPr lang="en-US" altLang="en-US" sz="1648" b="1" dirty="0">
                  <a:solidFill>
                    <a:srgbClr val="D86655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 OPD</a:t>
              </a:r>
              <a:endParaRPr lang="fi-FI" altLang="en-US" sz="1648" b="1" dirty="0">
                <a:solidFill>
                  <a:srgbClr val="D86655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8942" name="Rectangle 1">
              <a:extLst>
                <a:ext uri="{FF2B5EF4-FFF2-40B4-BE49-F238E27FC236}">
                  <a16:creationId xmlns:a16="http://schemas.microsoft.com/office/drawing/2014/main" id="{B9A7B55B-A4DE-40E8-9861-99434D2CA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399" y="3651250"/>
              <a:ext cx="2301875" cy="593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77900" indent="-352425">
                <a:spcBef>
                  <a:spcPct val="20000"/>
                </a:spcBef>
                <a:buChar char="–"/>
                <a:defRPr sz="3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837408" fontAlgn="base">
                <a:spcAft>
                  <a:spcPct val="0"/>
                </a:spcAft>
                <a:buNone/>
              </a:pPr>
              <a:r>
                <a:rPr lang="en-US" altLang="en-US" sz="1465">
                  <a:solidFill>
                    <a:srgbClr val="4E8C6A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5. Mengirimkan hasil kegiatan statistik sektoral</a:t>
              </a:r>
              <a:endParaRPr lang="fi-FI" altLang="en-US" sz="1465">
                <a:solidFill>
                  <a:srgbClr val="4E8C6A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A468D5F3-68D6-4006-884E-30E981E65DFB}"/>
                </a:ext>
              </a:extLst>
            </p:cNvPr>
            <p:cNvSpPr/>
            <p:nvPr/>
          </p:nvSpPr>
          <p:spPr>
            <a:xfrm rot="5400000">
              <a:off x="5725319" y="1756569"/>
              <a:ext cx="225425" cy="9815513"/>
            </a:xfrm>
            <a:prstGeom prst="rightBrac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 sz="1648">
                <a:solidFill>
                  <a:srgbClr val="1D528D"/>
                </a:solidFill>
                <a:latin typeface="Arial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AE5DB8-DFD9-4E88-94D1-8A7D50E26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2224" y="6721475"/>
              <a:ext cx="1293204" cy="40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83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</a:rPr>
                <a:t>Forum Data</a:t>
              </a:r>
              <a:endParaRPr lang="id-ID" altLang="en-US" sz="1832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34" name="Up-Down Arrow 33">
              <a:extLst>
                <a:ext uri="{FF2B5EF4-FFF2-40B4-BE49-F238E27FC236}">
                  <a16:creationId xmlns:a16="http://schemas.microsoft.com/office/drawing/2014/main" id="{8E41169D-F0AF-44F1-8360-86788B7A3A9E}"/>
                </a:ext>
              </a:extLst>
            </p:cNvPr>
            <p:cNvSpPr/>
            <p:nvPr/>
          </p:nvSpPr>
          <p:spPr>
            <a:xfrm>
              <a:off x="5518150" y="2720975"/>
              <a:ext cx="144463" cy="468313"/>
            </a:xfrm>
            <a:prstGeom prst="upDownArrow">
              <a:avLst>
                <a:gd name="adj1" fmla="val 50000"/>
                <a:gd name="adj2" fmla="val 121107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A76661-2975-4D49-8075-6A9993326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1670" y="2238375"/>
              <a:ext cx="1137425" cy="40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832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</a:rPr>
                <a:t>Satu</a:t>
              </a:r>
              <a:r>
                <a:rPr lang="en-US" altLang="en-US" sz="183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Franklin Gothic Medium Cond" panose="020B0606030402020204" pitchFamily="34" charset="0"/>
                </a:rPr>
                <a:t> Data</a:t>
              </a:r>
              <a:endParaRPr lang="id-ID" altLang="en-US" sz="1832" dirty="0">
                <a:solidFill>
                  <a:srgbClr val="000000">
                    <a:lumMod val="75000"/>
                    <a:lumOff val="25000"/>
                  </a:srgbClr>
                </a:solidFill>
                <a:latin typeface="Franklin Gothic Medium Cond" panose="020B06060304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99AE645-9AA2-4FC9-B20D-9227C7F59A11}"/>
                </a:ext>
              </a:extLst>
            </p:cNvPr>
            <p:cNvSpPr/>
            <p:nvPr/>
          </p:nvSpPr>
          <p:spPr>
            <a:xfrm>
              <a:off x="4932363" y="2232025"/>
              <a:ext cx="1314450" cy="414338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" name="Left-Up Arrow 3">
              <a:extLst>
                <a:ext uri="{FF2B5EF4-FFF2-40B4-BE49-F238E27FC236}">
                  <a16:creationId xmlns:a16="http://schemas.microsoft.com/office/drawing/2014/main" id="{139B0B03-C137-4C7F-8CC5-948F51727715}"/>
                </a:ext>
              </a:extLst>
            </p:cNvPr>
            <p:cNvSpPr/>
            <p:nvPr/>
          </p:nvSpPr>
          <p:spPr>
            <a:xfrm flipH="1">
              <a:off x="5486400" y="5883275"/>
              <a:ext cx="3724275" cy="469900"/>
            </a:xfrm>
            <a:prstGeom prst="leftUpArrow">
              <a:avLst>
                <a:gd name="adj1" fmla="val 13851"/>
                <a:gd name="adj2" fmla="val 25000"/>
                <a:gd name="adj3" fmla="val 21203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 sz="1648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7" name="Left-Up Arrow 36">
              <a:extLst>
                <a:ext uri="{FF2B5EF4-FFF2-40B4-BE49-F238E27FC236}">
                  <a16:creationId xmlns:a16="http://schemas.microsoft.com/office/drawing/2014/main" id="{55C00795-3FAF-444F-889A-D95FD7DAF7D9}"/>
                </a:ext>
              </a:extLst>
            </p:cNvPr>
            <p:cNvSpPr/>
            <p:nvPr/>
          </p:nvSpPr>
          <p:spPr>
            <a:xfrm flipV="1">
              <a:off x="6527800" y="2319338"/>
              <a:ext cx="3455988" cy="469900"/>
            </a:xfrm>
            <a:prstGeom prst="leftUpArrow">
              <a:avLst>
                <a:gd name="adj1" fmla="val 13851"/>
                <a:gd name="adj2" fmla="val 25000"/>
                <a:gd name="adj3" fmla="val 21203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3740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 sz="1648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8" name="Horizontal Scroll 2">
            <a:extLst>
              <a:ext uri="{FF2B5EF4-FFF2-40B4-BE49-F238E27FC236}">
                <a16:creationId xmlns:a16="http://schemas.microsoft.com/office/drawing/2014/main" id="{09350D6C-8DDD-4B0E-A3D5-369966A2C377}"/>
              </a:ext>
            </a:extLst>
          </p:cNvPr>
          <p:cNvSpPr/>
          <p:nvPr/>
        </p:nvSpPr>
        <p:spPr>
          <a:xfrm>
            <a:off x="1636713" y="1039813"/>
            <a:ext cx="8832850" cy="831850"/>
          </a:xfrm>
          <a:prstGeom prst="horizontalScroll">
            <a:avLst>
              <a:gd name="adj" fmla="val 17467"/>
            </a:avLst>
          </a:prstGeom>
          <a:solidFill>
            <a:srgbClr val="5BA37C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F5174F8-B00C-4ACD-89F7-D36DFBA45714}"/>
              </a:ext>
            </a:extLst>
          </p:cNvPr>
          <p:cNvSpPr txBox="1">
            <a:spLocks/>
          </p:cNvSpPr>
          <p:nvPr/>
        </p:nvSpPr>
        <p:spPr>
          <a:xfrm>
            <a:off x="1793875" y="1168400"/>
            <a:ext cx="8520113" cy="5762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id-ID" altLang="en-US" sz="2800" b="1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Mekanisme Kerja Statistik Sektoral di Daerah</a:t>
            </a:r>
            <a:endParaRPr lang="en-US" altLang="en-US" sz="2800" b="1" kern="0" dirty="0">
              <a:solidFill>
                <a:schemeClr val="bg2">
                  <a:lumMod val="20000"/>
                  <a:lumOff val="8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3">
            <a:extLst>
              <a:ext uri="{FF2B5EF4-FFF2-40B4-BE49-F238E27FC236}">
                <a16:creationId xmlns:a16="http://schemas.microsoft.com/office/drawing/2014/main" id="{30C008DF-EB68-42D4-A96F-67ECB3AFC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018" y="2051439"/>
            <a:ext cx="1120950" cy="112094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837408">
              <a:defRPr/>
            </a:pPr>
            <a:endParaRPr lang="en-US" sz="2290">
              <a:solidFill>
                <a:srgbClr val="1D528D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6CF4E1-F3D6-4004-BA0A-B12852B9CB27}"/>
              </a:ext>
            </a:extLst>
          </p:cNvPr>
          <p:cNvSpPr/>
          <p:nvPr/>
        </p:nvSpPr>
        <p:spPr>
          <a:xfrm>
            <a:off x="753681" y="2137219"/>
            <a:ext cx="2045624" cy="949678"/>
          </a:xfrm>
          <a:prstGeom prst="rect">
            <a:avLst/>
          </a:prstGeom>
        </p:spPr>
        <p:txBody>
          <a:bodyPr lIns="102863" tIns="51432" rIns="102863" bIns="51432">
            <a:spAutoFit/>
          </a:bodyPr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Franklin Gothic Medium Cond" pitchFamily="34" charset="0"/>
                <a:cs typeface="Arial" charset="0"/>
              </a:rPr>
              <a:t>Apabila wilayah kegiatan statistik mencakup</a:t>
            </a:r>
          </a:p>
        </p:txBody>
      </p:sp>
      <p:sp>
        <p:nvSpPr>
          <p:cNvPr id="5" name="Oval 53">
            <a:extLst>
              <a:ext uri="{FF2B5EF4-FFF2-40B4-BE49-F238E27FC236}">
                <a16:creationId xmlns:a16="http://schemas.microsoft.com/office/drawing/2014/main" id="{FA2F7D97-2851-407F-85D9-2473364EF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018" y="3612917"/>
            <a:ext cx="1120950" cy="112094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837408">
              <a:defRPr/>
            </a:pPr>
            <a:endParaRPr lang="en-US" sz="2290">
              <a:solidFill>
                <a:srgbClr val="1D528D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5605E-A850-4565-AC55-15B082E4394D}"/>
              </a:ext>
            </a:extLst>
          </p:cNvPr>
          <p:cNvSpPr/>
          <p:nvPr/>
        </p:nvSpPr>
        <p:spPr>
          <a:xfrm>
            <a:off x="758043" y="3692881"/>
            <a:ext cx="2036900" cy="949678"/>
          </a:xfrm>
          <a:prstGeom prst="rect">
            <a:avLst/>
          </a:prstGeom>
        </p:spPr>
        <p:txBody>
          <a:bodyPr lIns="102863" tIns="51432" rIns="102863" bIns="51432">
            <a:spAutoFit/>
          </a:bodyPr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Franklin Gothic Medium Cond" pitchFamily="34" charset="0"/>
                <a:cs typeface="Arial" charset="0"/>
              </a:rPr>
              <a:t>Pemberitahuan rancangan survei disampaikan kepada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6A2C7EC-D641-4528-ABAF-2CC88F2F6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7135" y="2288424"/>
            <a:ext cx="1616726" cy="65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lebih dari satu provinsi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A344EBE8-3272-4594-B835-DBD2F157A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034" y="3553308"/>
            <a:ext cx="2893241" cy="124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Kepala BPS u.p. Direktur Diseminasi Statistik</a:t>
            </a:r>
            <a:endParaRPr lang="id-ID" altLang="en-US" sz="1832" b="1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82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Jl. dr. Sutomo No. 6 – 8 Jakarta 10710</a:t>
            </a:r>
            <a:endParaRPr lang="id-ID" altLang="en-US" sz="1282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82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Fax (021) 3863740</a:t>
            </a:r>
            <a:endParaRPr lang="id-ID" altLang="en-US" sz="1282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82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e-mail sirusa@bps.go.id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21ECE001-9B81-4EEC-B125-3844DC275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728" y="2147396"/>
            <a:ext cx="2455620" cy="938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satu provinsi</a:t>
            </a:r>
            <a:r>
              <a:rPr lang="id-ID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 atau beberapa kab/kota dalam satu provinsi</a:t>
            </a:r>
            <a:endParaRPr lang="en-US" altLang="en-US" sz="1832" b="1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9BAF4C29-774F-4C1E-BCAA-B754525B2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97" y="3496607"/>
            <a:ext cx="2441082" cy="136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Kepala BPS </a:t>
            </a:r>
            <a:r>
              <a:rPr lang="id-ID" altLang="en-US" sz="1648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Provinsi</a:t>
            </a:r>
            <a:r>
              <a:rPr lang="id-ID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u.p. Kepala Bidang Integrasi Pengolahan dan Diseminasi Statistik (IPDS)</a:t>
            </a:r>
            <a:endParaRPr lang="id-ID" altLang="en-US" sz="1648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0F56B9FF-CF1D-466A-9248-893533C63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7770" y="2288424"/>
            <a:ext cx="2214274" cy="65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satu </a:t>
            </a:r>
            <a:r>
              <a:rPr lang="id-ID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kabupaten/kota</a:t>
            </a:r>
            <a:endParaRPr lang="en-US" altLang="en-US" sz="1832" b="1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6F3F433B-6DA0-41F9-8006-0DB0A454E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8727" y="3496607"/>
            <a:ext cx="2432359" cy="136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Kepala BPS Kab/Kota</a:t>
            </a:r>
          </a:p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u.p. Kepala </a:t>
            </a:r>
            <a:r>
              <a:rPr lang="id-ID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Seksi </a:t>
            </a:r>
            <a:r>
              <a:rPr lang="en-US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Integrasi Pengolahan dan Diseminasi Statistik (IPDS)</a:t>
            </a:r>
            <a:endParaRPr lang="id-ID" altLang="en-US" sz="1648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9868DB-51AD-4CEA-86F9-521F17A9D673}"/>
              </a:ext>
            </a:extLst>
          </p:cNvPr>
          <p:cNvCxnSpPr/>
          <p:nvPr/>
        </p:nvCxnSpPr>
        <p:spPr>
          <a:xfrm>
            <a:off x="1160770" y="3375933"/>
            <a:ext cx="99576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1E9C55-2675-4345-B3AE-D68544230C4D}"/>
              </a:ext>
            </a:extLst>
          </p:cNvPr>
          <p:cNvCxnSpPr/>
          <p:nvPr/>
        </p:nvCxnSpPr>
        <p:spPr>
          <a:xfrm flipV="1">
            <a:off x="2867637" y="2013638"/>
            <a:ext cx="0" cy="286707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6EBD4A-9F5F-41F6-A7A5-48D140326FE7}"/>
              </a:ext>
            </a:extLst>
          </p:cNvPr>
          <p:cNvCxnSpPr/>
          <p:nvPr/>
        </p:nvCxnSpPr>
        <p:spPr>
          <a:xfrm flipV="1">
            <a:off x="5933891" y="2013638"/>
            <a:ext cx="0" cy="2867071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4B3B2D-22B9-4E86-A624-B7D469080A95}"/>
              </a:ext>
            </a:extLst>
          </p:cNvPr>
          <p:cNvCxnSpPr/>
          <p:nvPr/>
        </p:nvCxnSpPr>
        <p:spPr>
          <a:xfrm flipV="1">
            <a:off x="8734084" y="2013638"/>
            <a:ext cx="0" cy="2867071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6" name="Rectangle 364">
            <a:extLst>
              <a:ext uri="{FF2B5EF4-FFF2-40B4-BE49-F238E27FC236}">
                <a16:creationId xmlns:a16="http://schemas.microsoft.com/office/drawing/2014/main" id="{34B2F7B0-227A-4F94-B58A-04B7E253D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199" y="5277622"/>
            <a:ext cx="9017027" cy="1184921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863" tIns="51432" rIns="102863" bIns="51432"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2015" b="1" i="1">
              <a:solidFill>
                <a:srgbClr val="000000"/>
              </a:solidFill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  <a:sym typeface="SimSun" panose="02010600030101010101" pitchFamily="2" charset="-122"/>
            </a:endParaRPr>
          </a:p>
        </p:txBody>
      </p:sp>
      <p:sp>
        <p:nvSpPr>
          <p:cNvPr id="35857" name="TextBox 25">
            <a:extLst>
              <a:ext uri="{FF2B5EF4-FFF2-40B4-BE49-F238E27FC236}">
                <a16:creationId xmlns:a16="http://schemas.microsoft.com/office/drawing/2014/main" id="{82B13796-474F-4B1E-825C-62F3DC9BF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043" y="5276168"/>
            <a:ext cx="222445" cy="439075"/>
          </a:xfrm>
          <a:prstGeom prst="rect">
            <a:avLst/>
          </a:prstGeom>
          <a:solidFill>
            <a:srgbClr val="5BA37C"/>
          </a:solidFill>
          <a:ln w="9525">
            <a:solidFill>
              <a:srgbClr val="5BA37C"/>
            </a:solidFill>
            <a:miter lim="800000"/>
            <a:headEnd/>
            <a:tailEnd/>
          </a:ln>
        </p:spPr>
        <p:txBody>
          <a:bodyPr lIns="116050" tIns="58025" rIns="116050" bIns="58025" anchor="ctr"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3740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AU" altLang="zh-CN" sz="1832" b="1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858" name="Rectangle 23">
            <a:extLst>
              <a:ext uri="{FF2B5EF4-FFF2-40B4-BE49-F238E27FC236}">
                <a16:creationId xmlns:a16="http://schemas.microsoft.com/office/drawing/2014/main" id="{604DE897-0150-4D1B-9F74-8F78F3CA6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487" y="5335777"/>
            <a:ext cx="7853611" cy="38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863" tIns="51432" rIns="102863" bIns="5143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1832">
                <a:solidFill>
                  <a:srgbClr val="5BA37C"/>
                </a:solidFill>
                <a:latin typeface="Franklin Gothic Medium Cond" panose="020B0606030402020204" pitchFamily="34" charset="0"/>
              </a:rPr>
              <a:t>Jika kegiatan statistik diselenggarakan oleh instansi pemerintah pusat di wilayah tertentu</a:t>
            </a:r>
            <a:endParaRPr lang="es-ES" altLang="en-US" sz="1832">
              <a:solidFill>
                <a:srgbClr val="5BA37C"/>
              </a:solidFill>
              <a:latin typeface="Franklin Gothic Medium Cond" panose="020B06060304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9A4D4A-9285-483D-9650-1C68717FF1D8}"/>
              </a:ext>
            </a:extLst>
          </p:cNvPr>
          <p:cNvCxnSpPr/>
          <p:nvPr/>
        </p:nvCxnSpPr>
        <p:spPr>
          <a:xfrm>
            <a:off x="1767043" y="5715243"/>
            <a:ext cx="5748682" cy="0"/>
          </a:xfrm>
          <a:prstGeom prst="line">
            <a:avLst/>
          </a:prstGeom>
          <a:ln>
            <a:solidFill>
              <a:srgbClr val="5BA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391E719-EA74-48D0-B27D-4962E47AFD4D}"/>
              </a:ext>
            </a:extLst>
          </p:cNvPr>
          <p:cNvSpPr/>
          <p:nvPr/>
        </p:nvSpPr>
        <p:spPr>
          <a:xfrm>
            <a:off x="1998210" y="5729782"/>
            <a:ext cx="8647739" cy="667741"/>
          </a:xfrm>
          <a:prstGeom prst="rect">
            <a:avLst/>
          </a:prstGeom>
        </p:spPr>
        <p:txBody>
          <a:bodyPr lIns="102863" tIns="51432" rIns="102863" bIns="51432">
            <a:spAutoFit/>
          </a:bodyPr>
          <a:lstStyle/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altLang="en-US" sz="1832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Rancangan survei disampaikan kepada Kepala BPS u.p. Direktur Diseminasi Statistik dengan tembusan kepada Kepala BPS wilayah bersangkutan</a:t>
            </a:r>
          </a:p>
        </p:txBody>
      </p:sp>
      <p:sp>
        <p:nvSpPr>
          <p:cNvPr id="24" name="Horizontal Scroll 23">
            <a:extLst>
              <a:ext uri="{FF2B5EF4-FFF2-40B4-BE49-F238E27FC236}">
                <a16:creationId xmlns:a16="http://schemas.microsoft.com/office/drawing/2014/main" id="{3E128CE0-D4FC-448D-8929-647BB5879958}"/>
              </a:ext>
            </a:extLst>
          </p:cNvPr>
          <p:cNvSpPr/>
          <p:nvPr/>
        </p:nvSpPr>
        <p:spPr>
          <a:xfrm>
            <a:off x="1160770" y="952299"/>
            <a:ext cx="9815213" cy="761838"/>
          </a:xfrm>
          <a:prstGeom prst="horizontalScroll">
            <a:avLst>
              <a:gd name="adj" fmla="val 17467"/>
            </a:avLst>
          </a:prstGeom>
          <a:solidFill>
            <a:srgbClr val="5BA37C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C2CF77D-6801-48B7-9D62-6635AB0794D8}"/>
              </a:ext>
            </a:extLst>
          </p:cNvPr>
          <p:cNvSpPr txBox="1">
            <a:spLocks/>
          </p:cNvSpPr>
          <p:nvPr/>
        </p:nvSpPr>
        <p:spPr>
          <a:xfrm>
            <a:off x="1348322" y="1070063"/>
            <a:ext cx="9495356" cy="5277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sv-SE" altLang="en-US" sz="2564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Cakupan Wilayah Pengajuan Rekomendasi Kegiatan Statistik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3">
            <a:extLst>
              <a:ext uri="{FF2B5EF4-FFF2-40B4-BE49-F238E27FC236}">
                <a16:creationId xmlns:a16="http://schemas.microsoft.com/office/drawing/2014/main" id="{27A072A9-021F-4054-99A7-07C455F4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018" y="2051439"/>
            <a:ext cx="1120950" cy="112094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837408">
              <a:defRPr/>
            </a:pPr>
            <a:endParaRPr lang="en-US" sz="2290">
              <a:solidFill>
                <a:srgbClr val="1D528D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8F3D7-22BB-4906-B60C-14B862AB17AC}"/>
              </a:ext>
            </a:extLst>
          </p:cNvPr>
          <p:cNvSpPr/>
          <p:nvPr/>
        </p:nvSpPr>
        <p:spPr>
          <a:xfrm>
            <a:off x="753681" y="2137219"/>
            <a:ext cx="2045624" cy="949678"/>
          </a:xfrm>
          <a:prstGeom prst="rect">
            <a:avLst/>
          </a:prstGeom>
        </p:spPr>
        <p:txBody>
          <a:bodyPr lIns="102863" tIns="51432" rIns="102863" bIns="51432">
            <a:spAutoFit/>
          </a:bodyPr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Franklin Gothic Medium Cond" pitchFamily="34" charset="0"/>
                <a:cs typeface="Arial" charset="0"/>
              </a:rPr>
              <a:t>Apabila wilayah kegiatan statistik mencakup</a:t>
            </a:r>
          </a:p>
        </p:txBody>
      </p:sp>
      <p:sp>
        <p:nvSpPr>
          <p:cNvPr id="5" name="Oval 53">
            <a:extLst>
              <a:ext uri="{FF2B5EF4-FFF2-40B4-BE49-F238E27FC236}">
                <a16:creationId xmlns:a16="http://schemas.microsoft.com/office/drawing/2014/main" id="{8C2EFA9B-3169-4031-8B8D-13A05DC6E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018" y="3612917"/>
            <a:ext cx="1120950" cy="112094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837408">
              <a:defRPr/>
            </a:pPr>
            <a:endParaRPr lang="en-US" sz="2290">
              <a:solidFill>
                <a:srgbClr val="1D528D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2C366-665B-4273-9BA1-1E0098A6AB73}"/>
              </a:ext>
            </a:extLst>
          </p:cNvPr>
          <p:cNvSpPr/>
          <p:nvPr/>
        </p:nvSpPr>
        <p:spPr>
          <a:xfrm>
            <a:off x="758043" y="3692881"/>
            <a:ext cx="2036900" cy="949678"/>
          </a:xfrm>
          <a:prstGeom prst="rect">
            <a:avLst/>
          </a:prstGeom>
        </p:spPr>
        <p:txBody>
          <a:bodyPr lIns="102863" tIns="51432" rIns="102863" bIns="51432">
            <a:spAutoFit/>
          </a:bodyPr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Franklin Gothic Medium Cond" pitchFamily="34" charset="0"/>
                <a:cs typeface="Arial" charset="0"/>
              </a:rPr>
              <a:t>Pemberitahuan rancangan survei disampaikan kepada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512DF0F3-4B55-48DF-BBC3-B887F68DE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7135" y="2288424"/>
            <a:ext cx="1616726" cy="65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lebih dari satu provinsi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CE10D43F-FAD9-4B9E-9CBC-25C307731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034" y="3553308"/>
            <a:ext cx="2893241" cy="124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Kepala BPS u.p. Direktur Diseminasi Statistik</a:t>
            </a:r>
            <a:endParaRPr lang="id-ID" altLang="en-US" sz="1832" b="1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82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Jl. dr. Sutomo No. 6 – 8 Jakarta 10710</a:t>
            </a:r>
            <a:endParaRPr lang="id-ID" altLang="en-US" sz="1282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82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Fax (021) 3863740</a:t>
            </a:r>
            <a:endParaRPr lang="id-ID" altLang="en-US" sz="1282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82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e-mail sirusa@bps.go.id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DF367CD9-296F-4164-B7E0-4BDED9965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728" y="2147396"/>
            <a:ext cx="2455620" cy="938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satu provinsi</a:t>
            </a:r>
            <a:r>
              <a:rPr lang="id-ID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 atau beberapa kab/kota dalam satu provinsi</a:t>
            </a:r>
            <a:endParaRPr lang="en-US" altLang="en-US" sz="1832" b="1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D8ADFACD-7CEF-41C7-B2B0-DFFDACB7F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97" y="3496607"/>
            <a:ext cx="2441082" cy="136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Kepala BPS </a:t>
            </a:r>
            <a:r>
              <a:rPr lang="id-ID" altLang="en-US" sz="1648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Provinsi</a:t>
            </a:r>
            <a:r>
              <a:rPr lang="id-ID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u.p. Kepala Bidang Integrasi Pengolahan dan Diseminasi Statistik (IPDS)</a:t>
            </a:r>
            <a:endParaRPr lang="id-ID" altLang="en-US" sz="1648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650CF984-ACC3-4674-9B90-16EF7F48B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7770" y="2288424"/>
            <a:ext cx="2214274" cy="65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satu </a:t>
            </a:r>
            <a:r>
              <a:rPr lang="id-ID" altLang="en-US" sz="1832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kabupaten/kota</a:t>
            </a:r>
            <a:endParaRPr lang="en-US" altLang="en-US" sz="1832" b="1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C0D51F0A-2183-4747-8462-6B8A2C6A7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8727" y="3496607"/>
            <a:ext cx="2432359" cy="136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b="1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Kepala BPS Kab/Kota</a:t>
            </a:r>
          </a:p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u.p. Kepala </a:t>
            </a:r>
            <a:r>
              <a:rPr lang="id-ID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Seksi </a:t>
            </a:r>
            <a:r>
              <a:rPr lang="en-US" altLang="en-US" sz="1648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Integrasi Pengolahan dan Diseminasi Statistik (IPDS)</a:t>
            </a:r>
            <a:endParaRPr lang="id-ID" altLang="en-US" sz="1648">
              <a:solidFill>
                <a:srgbClr val="000000">
                  <a:lumMod val="85000"/>
                  <a:lumOff val="15000"/>
                </a:srgbClr>
              </a:solidFill>
              <a:latin typeface="Cambria" panose="02040503050406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EA22D-EB9B-4490-B923-91DD47B1DD5D}"/>
              </a:ext>
            </a:extLst>
          </p:cNvPr>
          <p:cNvCxnSpPr/>
          <p:nvPr/>
        </p:nvCxnSpPr>
        <p:spPr>
          <a:xfrm>
            <a:off x="1160770" y="3375933"/>
            <a:ext cx="995769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27E7C1-725D-4DC7-8A1B-73FFF0029A2A}"/>
              </a:ext>
            </a:extLst>
          </p:cNvPr>
          <p:cNvCxnSpPr/>
          <p:nvPr/>
        </p:nvCxnSpPr>
        <p:spPr>
          <a:xfrm flipV="1">
            <a:off x="2867637" y="2013638"/>
            <a:ext cx="0" cy="286707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D596B4-9764-4188-A7EC-7796AADD7630}"/>
              </a:ext>
            </a:extLst>
          </p:cNvPr>
          <p:cNvCxnSpPr/>
          <p:nvPr/>
        </p:nvCxnSpPr>
        <p:spPr>
          <a:xfrm flipV="1">
            <a:off x="5933891" y="2013638"/>
            <a:ext cx="0" cy="2867071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7E4581-7E1C-4AAC-99C7-489611055E9E}"/>
              </a:ext>
            </a:extLst>
          </p:cNvPr>
          <p:cNvCxnSpPr/>
          <p:nvPr/>
        </p:nvCxnSpPr>
        <p:spPr>
          <a:xfrm flipV="1">
            <a:off x="8734084" y="2013638"/>
            <a:ext cx="0" cy="2867071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6" name="Rectangle 364">
            <a:extLst>
              <a:ext uri="{FF2B5EF4-FFF2-40B4-BE49-F238E27FC236}">
                <a16:creationId xmlns:a16="http://schemas.microsoft.com/office/drawing/2014/main" id="{C73AAF66-82A7-4B6F-81A3-80D3A822B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199" y="5277622"/>
            <a:ext cx="9017027" cy="1184921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863" tIns="51432" rIns="102863" bIns="51432"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2015" b="1" i="1">
              <a:solidFill>
                <a:srgbClr val="000000"/>
              </a:solidFill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  <a:sym typeface="SimSun" panose="02010600030101010101" pitchFamily="2" charset="-122"/>
            </a:endParaRPr>
          </a:p>
        </p:txBody>
      </p:sp>
      <p:sp>
        <p:nvSpPr>
          <p:cNvPr id="35857" name="TextBox 25">
            <a:extLst>
              <a:ext uri="{FF2B5EF4-FFF2-40B4-BE49-F238E27FC236}">
                <a16:creationId xmlns:a16="http://schemas.microsoft.com/office/drawing/2014/main" id="{BF9D8E0C-C17B-4753-B415-C45B0CCE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043" y="5276168"/>
            <a:ext cx="222445" cy="439075"/>
          </a:xfrm>
          <a:prstGeom prst="rect">
            <a:avLst/>
          </a:prstGeom>
          <a:solidFill>
            <a:srgbClr val="5BA37C"/>
          </a:solidFill>
          <a:ln w="9525">
            <a:solidFill>
              <a:srgbClr val="5BA37C"/>
            </a:solidFill>
            <a:miter lim="800000"/>
            <a:headEnd/>
            <a:tailEnd/>
          </a:ln>
        </p:spPr>
        <p:txBody>
          <a:bodyPr lIns="116050" tIns="58025" rIns="116050" bIns="58025" anchor="ctr"/>
          <a:lstStyle>
            <a:lvl1pPr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37408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AU" altLang="zh-CN" sz="1832" b="1">
              <a:solidFill>
                <a:srgbClr val="FFFFFF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858" name="Rectangle 23">
            <a:extLst>
              <a:ext uri="{FF2B5EF4-FFF2-40B4-BE49-F238E27FC236}">
                <a16:creationId xmlns:a16="http://schemas.microsoft.com/office/drawing/2014/main" id="{BF68DD76-6A2E-4344-89C5-70802FEEE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487" y="5335777"/>
            <a:ext cx="7853611" cy="38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2863" tIns="51432" rIns="102863" bIns="5143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1832">
                <a:solidFill>
                  <a:srgbClr val="5BA37C"/>
                </a:solidFill>
                <a:latin typeface="Franklin Gothic Medium Cond" panose="020B0606030402020204" pitchFamily="34" charset="0"/>
              </a:rPr>
              <a:t>Jika kegiatan statistik diselenggarakan oleh instansi pemerintah pusat di wilayah tertentu</a:t>
            </a:r>
            <a:endParaRPr lang="es-ES" altLang="en-US" sz="1832">
              <a:solidFill>
                <a:srgbClr val="5BA37C"/>
              </a:solidFill>
              <a:latin typeface="Franklin Gothic Medium Cond" panose="020B06060304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1370B8-C131-4CE3-8A03-F2C732A8E85A}"/>
              </a:ext>
            </a:extLst>
          </p:cNvPr>
          <p:cNvCxnSpPr/>
          <p:nvPr/>
        </p:nvCxnSpPr>
        <p:spPr>
          <a:xfrm>
            <a:off x="1767043" y="5715243"/>
            <a:ext cx="5748682" cy="0"/>
          </a:xfrm>
          <a:prstGeom prst="line">
            <a:avLst/>
          </a:prstGeom>
          <a:ln>
            <a:solidFill>
              <a:srgbClr val="5BA3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28A406C-1ED2-41ED-8D33-F9AFBB651562}"/>
              </a:ext>
            </a:extLst>
          </p:cNvPr>
          <p:cNvSpPr/>
          <p:nvPr/>
        </p:nvSpPr>
        <p:spPr>
          <a:xfrm>
            <a:off x="1998210" y="5729782"/>
            <a:ext cx="8647739" cy="667741"/>
          </a:xfrm>
          <a:prstGeom prst="rect">
            <a:avLst/>
          </a:prstGeom>
        </p:spPr>
        <p:txBody>
          <a:bodyPr lIns="102863" tIns="51432" rIns="102863" bIns="51432">
            <a:spAutoFit/>
          </a:bodyPr>
          <a:lstStyle/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altLang="en-US" sz="1832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Rancangan survei disampaikan kepada Kepala BPS u.p. Direktur Diseminasi Statistik dengan tembusan kepada Kepala BPS wilayah bersangkutan</a:t>
            </a:r>
          </a:p>
        </p:txBody>
      </p:sp>
      <p:sp>
        <p:nvSpPr>
          <p:cNvPr id="24" name="Horizontal Scroll 23">
            <a:extLst>
              <a:ext uri="{FF2B5EF4-FFF2-40B4-BE49-F238E27FC236}">
                <a16:creationId xmlns:a16="http://schemas.microsoft.com/office/drawing/2014/main" id="{72DEB90F-E23E-4617-8ADB-5A8A44192ED4}"/>
              </a:ext>
            </a:extLst>
          </p:cNvPr>
          <p:cNvSpPr/>
          <p:nvPr/>
        </p:nvSpPr>
        <p:spPr>
          <a:xfrm>
            <a:off x="1160770" y="952299"/>
            <a:ext cx="9815213" cy="761838"/>
          </a:xfrm>
          <a:prstGeom prst="horizontalScroll">
            <a:avLst>
              <a:gd name="adj" fmla="val 17467"/>
            </a:avLst>
          </a:prstGeom>
          <a:solidFill>
            <a:srgbClr val="5BA37C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94B786F-73EA-4EBF-B6C2-0223E403B9D1}"/>
              </a:ext>
            </a:extLst>
          </p:cNvPr>
          <p:cNvSpPr txBox="1">
            <a:spLocks/>
          </p:cNvSpPr>
          <p:nvPr/>
        </p:nvSpPr>
        <p:spPr>
          <a:xfrm>
            <a:off x="1348322" y="1070063"/>
            <a:ext cx="9495356" cy="5277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sv-SE" altLang="en-US" sz="2564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Cakupan Wilayah Pengajuan Rekomendasi Kegiatan Statistik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>
            <a:extLst>
              <a:ext uri="{FF2B5EF4-FFF2-40B4-BE49-F238E27FC236}">
                <a16:creationId xmlns:a16="http://schemas.microsoft.com/office/drawing/2014/main" id="{C6D7240F-F666-436F-A0F2-C88EF9102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3216" y="4005468"/>
            <a:ext cx="2369841" cy="4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15" b="1">
                <a:solidFill>
                  <a:srgbClr val="4E8C6A"/>
                </a:solidFill>
                <a:latin typeface="Cambria" panose="02040503050406030204" pitchFamily="18" charset="0"/>
              </a:rPr>
              <a:t>Statistik Dasar</a:t>
            </a:r>
          </a:p>
        </p:txBody>
      </p:sp>
      <p:sp>
        <p:nvSpPr>
          <p:cNvPr id="39939" name="Rectangle 7">
            <a:extLst>
              <a:ext uri="{FF2B5EF4-FFF2-40B4-BE49-F238E27FC236}">
                <a16:creationId xmlns:a16="http://schemas.microsoft.com/office/drawing/2014/main" id="{DCC028CC-E1A0-49A0-856E-A8E0E9D9B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40" y="4005468"/>
            <a:ext cx="2505053" cy="4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15" b="1">
                <a:solidFill>
                  <a:srgbClr val="E48924"/>
                </a:solidFill>
                <a:latin typeface="Cambria" panose="02040503050406030204" pitchFamily="18" charset="0"/>
              </a:rPr>
              <a:t>Statistik Sektoral</a:t>
            </a:r>
          </a:p>
        </p:txBody>
      </p:sp>
      <p:sp>
        <p:nvSpPr>
          <p:cNvPr id="39940" name="Rectangle 8">
            <a:extLst>
              <a:ext uri="{FF2B5EF4-FFF2-40B4-BE49-F238E27FC236}">
                <a16:creationId xmlns:a16="http://schemas.microsoft.com/office/drawing/2014/main" id="{E80165B5-5A60-4B4A-911D-31E18857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8127" y="4005468"/>
            <a:ext cx="2506507" cy="40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15" b="1">
                <a:solidFill>
                  <a:srgbClr val="5D76A3"/>
                </a:solidFill>
                <a:latin typeface="Cambria" panose="02040503050406030204" pitchFamily="18" charset="0"/>
              </a:rPr>
              <a:t>Statistik Khusus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F0441B5-E482-4D39-A82B-2879A38DE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81" y="4573938"/>
            <a:ext cx="3627456" cy="200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185738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250059" indent="-170099" defTabSz="83740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it-IT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Penduduk Indonesia menurut Provinsi 1971, 1980, 1990, 1995, 2000 dan 2010</a:t>
            </a:r>
          </a:p>
          <a:p>
            <a:pPr marL="245698" indent="0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en-US" sz="1557" i="1" u="sng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Sumber data</a:t>
            </a:r>
            <a:r>
              <a:rPr lang="it-IT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: </a:t>
            </a:r>
            <a:r>
              <a:rPr lang="en-US" altLang="en-US" sz="1557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Sensus</a:t>
            </a:r>
            <a:r>
              <a:rPr lang="en-US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</a:t>
            </a:r>
            <a:r>
              <a:rPr lang="en-US" altLang="en-US" sz="1557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Penduduk</a:t>
            </a:r>
            <a:r>
              <a:rPr lang="en-US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       1971, 1980, 1990, 2000 </a:t>
            </a:r>
            <a:r>
              <a:rPr lang="en-US" altLang="en-US" sz="1557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dan</a:t>
            </a:r>
            <a:r>
              <a:rPr lang="en-US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</a:t>
            </a:r>
            <a:r>
              <a:rPr lang="en-US" altLang="en-US" sz="1557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Survei</a:t>
            </a:r>
            <a:r>
              <a:rPr lang="en-US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</a:t>
            </a:r>
            <a:r>
              <a:rPr lang="en-US" altLang="en-US" sz="1557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Penduduk</a:t>
            </a:r>
            <a:r>
              <a:rPr lang="en-US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</a:t>
            </a:r>
            <a:r>
              <a:rPr lang="en-US" altLang="en-US" sz="1557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Antar</a:t>
            </a:r>
            <a:r>
              <a:rPr lang="en-US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</a:t>
            </a:r>
            <a:r>
              <a:rPr lang="en-US" altLang="en-US" sz="1557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Sensus</a:t>
            </a:r>
            <a:r>
              <a:rPr lang="en-US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(SUPAS) 1995</a:t>
            </a:r>
          </a:p>
          <a:p>
            <a:pPr marL="250059" indent="-170099" defTabSz="837408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Angka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Partisipasi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Kasar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(APK)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menurut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Provinsi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, 2003-2010</a:t>
            </a:r>
          </a:p>
          <a:p>
            <a:pPr marL="245698" indent="0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557" i="1" u="sng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Sumber</a:t>
            </a:r>
            <a:r>
              <a:rPr lang="en-US" altLang="en-US" sz="1557" i="1" u="sng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data</a:t>
            </a:r>
            <a:r>
              <a:rPr lang="en-US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: </a:t>
            </a:r>
            <a:r>
              <a:rPr lang="en-US" altLang="en-US" sz="1557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Susenas</a:t>
            </a:r>
            <a:r>
              <a:rPr lang="en-US" altLang="en-US" sz="1557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itchFamily="34" charset="0"/>
              </a:rPr>
              <a:t> 2003-2016</a:t>
            </a:r>
          </a:p>
        </p:txBody>
      </p:sp>
      <p:sp>
        <p:nvSpPr>
          <p:cNvPr id="34827" name="Rectangle 2">
            <a:extLst>
              <a:ext uri="{FF2B5EF4-FFF2-40B4-BE49-F238E27FC236}">
                <a16:creationId xmlns:a16="http://schemas.microsoft.com/office/drawing/2014/main" id="{54D05670-7637-486E-A510-6258FD62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163" y="4573938"/>
            <a:ext cx="3048807" cy="129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78507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Volume,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harga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dan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jenis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jagung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yang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diperjualbelikan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2014</a:t>
            </a:r>
          </a:p>
          <a:p>
            <a:pPr marL="78507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557" i="1" u="sng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Sumber</a:t>
            </a:r>
            <a:r>
              <a:rPr lang="en-US" altLang="en-US" sz="1557" i="1" u="sng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data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: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Survei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Penggunaan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Jagung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2014,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Kementerian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Pertanian</a:t>
            </a:r>
            <a:endParaRPr lang="en-US" altLang="en-US" sz="1557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34828" name="Rectangle 11">
            <a:extLst>
              <a:ext uri="{FF2B5EF4-FFF2-40B4-BE49-F238E27FC236}">
                <a16:creationId xmlns:a16="http://schemas.microsoft.com/office/drawing/2014/main" id="{B4572AEF-74A8-44E7-903A-E7F2525BC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866" y="4573938"/>
            <a:ext cx="2961575" cy="153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78507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Persentase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pengguna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media (TV, Radio,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dan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557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Cetak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), 2013</a:t>
            </a:r>
          </a:p>
          <a:p>
            <a:pPr marL="78507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557" i="1" u="sng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Sumber</a:t>
            </a:r>
            <a:r>
              <a:rPr lang="en-US" altLang="en-US" sz="1557" i="1" u="sng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data</a:t>
            </a:r>
            <a:r>
              <a:rPr lang="en-US" altLang="en-US" sz="1557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: Media Measurement Survey (TV, Print, Radio) 2013, PT The Nielsen Company Indonesia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4D53F5D-C881-4B74-8C3B-1E93777A6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564" y="2990653"/>
            <a:ext cx="2705689" cy="11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Data/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statistik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yang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dihasilkan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dari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penyelenggaraan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b="1" dirty="0" err="1">
                <a:solidFill>
                  <a:srgbClr val="5BA37C"/>
                </a:solidFill>
                <a:latin typeface="Calibri" panose="020F0502020204030204" pitchFamily="34" charset="0"/>
              </a:rPr>
              <a:t>kegiatan</a:t>
            </a:r>
            <a:r>
              <a:rPr lang="en-US" altLang="en-US" sz="1648" b="1" dirty="0">
                <a:solidFill>
                  <a:srgbClr val="5BA37C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b="1" dirty="0" err="1">
                <a:solidFill>
                  <a:srgbClr val="5BA37C"/>
                </a:solidFill>
                <a:latin typeface="Calibri" panose="020F0502020204030204" pitchFamily="34" charset="0"/>
              </a:rPr>
              <a:t>statistik</a:t>
            </a:r>
            <a:r>
              <a:rPr lang="en-US" altLang="en-US" sz="1648" b="1" dirty="0">
                <a:solidFill>
                  <a:srgbClr val="5BA37C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b="1" dirty="0" err="1">
                <a:solidFill>
                  <a:srgbClr val="5BA37C"/>
                </a:solidFill>
                <a:latin typeface="Calibri" panose="020F0502020204030204" pitchFamily="34" charset="0"/>
              </a:rPr>
              <a:t>dasar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diidentifikasi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sebagai</a:t>
            </a:r>
            <a:endParaRPr lang="en-US" altLang="en-US" sz="164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548CB8F-951E-43E9-A42F-6487850A2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538" y="2990653"/>
            <a:ext cx="2694058" cy="11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Data/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statistik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yang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dihasilkan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dari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penyelenggaraan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b="1" dirty="0" err="1">
                <a:solidFill>
                  <a:srgbClr val="E48924"/>
                </a:solidFill>
                <a:latin typeface="Calibri" panose="020F0502020204030204" pitchFamily="34" charset="0"/>
              </a:rPr>
              <a:t>kegiatan</a:t>
            </a:r>
            <a:r>
              <a:rPr lang="en-US" altLang="en-US" sz="1648" b="1" dirty="0">
                <a:solidFill>
                  <a:srgbClr val="E48924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b="1" dirty="0" err="1">
                <a:solidFill>
                  <a:srgbClr val="E48924"/>
                </a:solidFill>
                <a:latin typeface="Calibri" panose="020F0502020204030204" pitchFamily="34" charset="0"/>
              </a:rPr>
              <a:t>statistik</a:t>
            </a:r>
            <a:r>
              <a:rPr lang="en-US" altLang="en-US" sz="1648" b="1" dirty="0">
                <a:solidFill>
                  <a:srgbClr val="E48924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b="1" dirty="0" err="1">
                <a:solidFill>
                  <a:srgbClr val="E48924"/>
                </a:solidFill>
                <a:latin typeface="Calibri" panose="020F0502020204030204" pitchFamily="34" charset="0"/>
              </a:rPr>
              <a:t>sektoral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diidentifikasi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sebagai</a:t>
            </a:r>
            <a:endParaRPr lang="en-US" altLang="en-US" sz="164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8B4EF9DE-8F5D-499B-B9DC-44FF89146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624" y="2990653"/>
            <a:ext cx="2694059" cy="11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Data/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statistik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yang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dihasilkan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dari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penyelenggaraan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b="1" dirty="0" err="1">
                <a:solidFill>
                  <a:srgbClr val="5D76A3"/>
                </a:solidFill>
                <a:latin typeface="Calibri" panose="020F0502020204030204" pitchFamily="34" charset="0"/>
              </a:rPr>
              <a:t>kegiatan</a:t>
            </a:r>
            <a:r>
              <a:rPr lang="en-US" altLang="en-US" sz="1648" b="1" dirty="0">
                <a:solidFill>
                  <a:srgbClr val="5D76A3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b="1" dirty="0" err="1">
                <a:solidFill>
                  <a:srgbClr val="5D76A3"/>
                </a:solidFill>
                <a:latin typeface="Calibri" panose="020F0502020204030204" pitchFamily="34" charset="0"/>
              </a:rPr>
              <a:t>statistik</a:t>
            </a:r>
            <a:r>
              <a:rPr lang="en-US" altLang="en-US" sz="1648" b="1" dirty="0">
                <a:solidFill>
                  <a:srgbClr val="5D76A3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b="1" dirty="0" err="1">
                <a:solidFill>
                  <a:srgbClr val="5D76A3"/>
                </a:solidFill>
                <a:latin typeface="Calibri" panose="020F0502020204030204" pitchFamily="34" charset="0"/>
              </a:rPr>
              <a:t>khusus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diidentifikasi</a:t>
            </a: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sebagai</a:t>
            </a:r>
            <a:endParaRPr lang="en-US" altLang="en-US" sz="1648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13" name="Horizontal Scroll 12">
            <a:extLst>
              <a:ext uri="{FF2B5EF4-FFF2-40B4-BE49-F238E27FC236}">
                <a16:creationId xmlns:a16="http://schemas.microsoft.com/office/drawing/2014/main" id="{162EB182-6CE5-46B6-9B86-51AA90FA6F8D}"/>
              </a:ext>
            </a:extLst>
          </p:cNvPr>
          <p:cNvSpPr/>
          <p:nvPr/>
        </p:nvSpPr>
        <p:spPr>
          <a:xfrm>
            <a:off x="2022927" y="952299"/>
            <a:ext cx="8089445" cy="761838"/>
          </a:xfrm>
          <a:prstGeom prst="horizontalScroll">
            <a:avLst>
              <a:gd name="adj" fmla="val 17467"/>
            </a:avLst>
          </a:prstGeom>
          <a:solidFill>
            <a:srgbClr val="D8665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FE62B19-8B67-419B-A5E9-99CB26375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161" y="1581832"/>
            <a:ext cx="7980403" cy="37427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d-ID" altLang="en-US" sz="1832" i="1" dirty="0">
                <a:solidFill>
                  <a:srgbClr val="000000">
                    <a:lumMod val="75000"/>
                    <a:lumOff val="25000"/>
                  </a:srgbClr>
                </a:solidFill>
                <a:latin typeface="Cambria" panose="02040503050406030204" pitchFamily="18" charset="0"/>
              </a:rPr>
              <a:t>dilakukan berdasarkan sumber data/statistik tersebut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44668F-F7B8-423E-988B-73AF38000950}"/>
              </a:ext>
            </a:extLst>
          </p:cNvPr>
          <p:cNvSpPr txBox="1">
            <a:spLocks/>
          </p:cNvSpPr>
          <p:nvPr/>
        </p:nvSpPr>
        <p:spPr>
          <a:xfrm>
            <a:off x="2166862" y="1070063"/>
            <a:ext cx="7803029" cy="5277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id-ID" altLang="en-US" sz="2747" b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Identifikasi Data/Statistik</a:t>
            </a:r>
            <a:endParaRPr lang="en-US" altLang="en-US" sz="2747" b="1" kern="0" dirty="0">
              <a:solidFill>
                <a:srgbClr val="CACACA">
                  <a:lumMod val="20000"/>
                  <a:lumOff val="80000"/>
                </a:srgb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83F4F7-30A7-4B43-9B08-611881E60554}"/>
              </a:ext>
            </a:extLst>
          </p:cNvPr>
          <p:cNvCxnSpPr/>
          <p:nvPr/>
        </p:nvCxnSpPr>
        <p:spPr>
          <a:xfrm>
            <a:off x="1117153" y="4507059"/>
            <a:ext cx="2901965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B64626-D6A7-4AB9-980D-C1D7A445C000}"/>
              </a:ext>
            </a:extLst>
          </p:cNvPr>
          <p:cNvCxnSpPr/>
          <p:nvPr/>
        </p:nvCxnSpPr>
        <p:spPr>
          <a:xfrm>
            <a:off x="4801311" y="4507059"/>
            <a:ext cx="2900511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2B3A91-27E2-4857-A004-7991A23F215E}"/>
              </a:ext>
            </a:extLst>
          </p:cNvPr>
          <p:cNvCxnSpPr/>
          <p:nvPr/>
        </p:nvCxnSpPr>
        <p:spPr>
          <a:xfrm>
            <a:off x="8440398" y="4507059"/>
            <a:ext cx="2901965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53" name="Rectangle 14">
            <a:extLst>
              <a:ext uri="{FF2B5EF4-FFF2-40B4-BE49-F238E27FC236}">
                <a16:creationId xmlns:a16="http://schemas.microsoft.com/office/drawing/2014/main" id="{6B7B86E0-3F38-4050-8038-33882B67A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718" y="2307324"/>
            <a:ext cx="7225834" cy="442103"/>
          </a:xfrm>
          <a:prstGeom prst="rect">
            <a:avLst/>
          </a:prstGeom>
          <a:noFill/>
          <a:ln w="9525">
            <a:solidFill>
              <a:srgbClr val="D8665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63" tIns="51432" rIns="102863" bIns="5143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2198">
                <a:solidFill>
                  <a:srgbClr val="D86655"/>
                </a:solidFill>
                <a:latin typeface="Cambria" panose="02040503050406030204" pitchFamily="18" charset="0"/>
              </a:rPr>
              <a:t>Pengumpulan data/statistik dengan cara sensus/survei</a:t>
            </a:r>
            <a:endParaRPr lang="en-US" altLang="en-US" sz="2198">
              <a:solidFill>
                <a:srgbClr val="D86655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>
            <a:extLst>
              <a:ext uri="{FF2B5EF4-FFF2-40B4-BE49-F238E27FC236}">
                <a16:creationId xmlns:a16="http://schemas.microsoft.com/office/drawing/2014/main" id="{C07A346F-BB0E-4584-BC79-49FFF8DCD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528" y="2901965"/>
            <a:ext cx="2369841" cy="4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98" b="1">
                <a:solidFill>
                  <a:srgbClr val="4E8C6A"/>
                </a:solidFill>
                <a:latin typeface="Cambria" panose="02040503050406030204" pitchFamily="18" charset="0"/>
              </a:rPr>
              <a:t>Statistik Dasar</a:t>
            </a:r>
          </a:p>
        </p:txBody>
      </p:sp>
      <p:sp>
        <p:nvSpPr>
          <p:cNvPr id="41987" name="Rectangle 7">
            <a:extLst>
              <a:ext uri="{FF2B5EF4-FFF2-40B4-BE49-F238E27FC236}">
                <a16:creationId xmlns:a16="http://schemas.microsoft.com/office/drawing/2014/main" id="{987A9AAB-C9E4-47D7-806E-0217BAAA1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6205" y="2901965"/>
            <a:ext cx="2505053" cy="4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98" b="1">
                <a:solidFill>
                  <a:srgbClr val="E48924"/>
                </a:solidFill>
                <a:latin typeface="Cambria" panose="02040503050406030204" pitchFamily="18" charset="0"/>
              </a:rPr>
              <a:t>Statistik Sektoral</a:t>
            </a:r>
          </a:p>
        </p:txBody>
      </p:sp>
      <p:sp>
        <p:nvSpPr>
          <p:cNvPr id="41988" name="Rectangle 8">
            <a:extLst>
              <a:ext uri="{FF2B5EF4-FFF2-40B4-BE49-F238E27FC236}">
                <a16:creationId xmlns:a16="http://schemas.microsoft.com/office/drawing/2014/main" id="{4DF1B4D3-2671-4B6D-B141-713E8390E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7845" y="2901965"/>
            <a:ext cx="2506507" cy="43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98" b="1">
                <a:solidFill>
                  <a:srgbClr val="5D76A3"/>
                </a:solidFill>
                <a:latin typeface="Cambria" panose="02040503050406030204" pitchFamily="18" charset="0"/>
              </a:rPr>
              <a:t>Statistik Khusus</a:t>
            </a:r>
          </a:p>
        </p:txBody>
      </p:sp>
      <p:sp>
        <p:nvSpPr>
          <p:cNvPr id="35850" name="Rectangle 1">
            <a:extLst>
              <a:ext uri="{FF2B5EF4-FFF2-40B4-BE49-F238E27FC236}">
                <a16:creationId xmlns:a16="http://schemas.microsoft.com/office/drawing/2014/main" id="{0C6DB564-5EF8-4DF6-8E27-41722A47D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560" y="3426820"/>
            <a:ext cx="3317777" cy="186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78507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Nilai Impor Perlengkapan Telekomunikasi Menurut Negara Asal Utama (Nilai CIF: juta US$), 2012–2016</a:t>
            </a:r>
            <a:endParaRPr lang="it-IT" altLang="en-US" sz="733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  <a:p>
            <a:pPr marL="78507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t-IT" altLang="en-US" sz="1648" i="1" u="sng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Sumber data</a:t>
            </a:r>
            <a:r>
              <a:rPr lang="it-IT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: K</a:t>
            </a:r>
            <a:r>
              <a:rPr lang="id-ID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ompilasi Statistik Impor 2016, Subdit Statistik Impor, BPS</a:t>
            </a:r>
            <a:endParaRPr lang="en-US" altLang="en-US" sz="1648" i="1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35851" name="Rectangle 2">
            <a:extLst>
              <a:ext uri="{FF2B5EF4-FFF2-40B4-BE49-F238E27FC236}">
                <a16:creationId xmlns:a16="http://schemas.microsoft.com/office/drawing/2014/main" id="{2AB5EB0C-628F-40C5-8C53-8B3446B0C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328" y="3432636"/>
            <a:ext cx="3048807" cy="161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Jumlah unit tenaga listrik PLN, 2015</a:t>
            </a:r>
            <a:endParaRPr lang="en-US" altLang="en-US" sz="733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  <a:p>
            <a:pPr marL="0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i="1" u="sng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Sumber</a:t>
            </a:r>
            <a:r>
              <a:rPr lang="en-US" altLang="en-US" sz="1648" i="1" u="sng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data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:  </a:t>
            </a:r>
            <a:r>
              <a:rPr lang="id-ID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Kompilasi Statistik Ketenagalistrikan 2015, Ditjen Ketenagalistrikan, Kementerian ESDM</a:t>
            </a:r>
            <a:endParaRPr lang="en-US" altLang="en-US" sz="1648" i="1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35852" name="Rectangle 11">
            <a:extLst>
              <a:ext uri="{FF2B5EF4-FFF2-40B4-BE49-F238E27FC236}">
                <a16:creationId xmlns:a16="http://schemas.microsoft.com/office/drawing/2014/main" id="{16AA4D0B-30D3-47E9-B00B-EFA67D1E2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081" y="3432636"/>
            <a:ext cx="3152034" cy="186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572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78507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I</a:t>
            </a:r>
            <a:r>
              <a:rPr lang="id-ID" altLang="en-US" sz="1648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ndeks Ketimpangan Williamson Provinsi Bengkulu, 2014</a:t>
            </a:r>
          </a:p>
          <a:p>
            <a:pPr marL="78507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i="1" u="sng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Sumber</a:t>
            </a:r>
            <a:r>
              <a:rPr lang="en-US" altLang="en-US" sz="1648" i="1" u="sng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data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: </a:t>
            </a: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Disparitas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Pendapatan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dan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Arah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Kebijakan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Pembangunan </a:t>
            </a: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Ekonomi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Provinsi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di Wilayah </a:t>
            </a: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Belajasumba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, 2014</a:t>
            </a:r>
            <a:endParaRPr lang="id-ID" altLang="en-US" sz="1648" i="1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 pitchFamily="34" charset="0"/>
            </a:endParaRPr>
          </a:p>
          <a:p>
            <a:pPr marL="78507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Universitas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648" i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Dehasen</a:t>
            </a:r>
            <a:r>
              <a:rPr lang="en-US" altLang="en-US" sz="1648" i="1" dirty="0">
                <a:solidFill>
                  <a:srgbClr val="000000">
                    <a:lumMod val="85000"/>
                    <a:lumOff val="15000"/>
                  </a:srgbClr>
                </a:solidFill>
                <a:latin typeface="Calibri" panose="020F0502020204030204" pitchFamily="34" charset="0"/>
              </a:rPr>
              <a:t> Bengkulu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1E889B-0F72-44EF-BA52-E2E84B62DD8D}"/>
              </a:ext>
            </a:extLst>
          </p:cNvPr>
          <p:cNvSpPr/>
          <p:nvPr/>
        </p:nvSpPr>
        <p:spPr>
          <a:xfrm>
            <a:off x="1544597" y="2026723"/>
            <a:ext cx="9137700" cy="611059"/>
          </a:xfrm>
          <a:prstGeom prst="rect">
            <a:avLst/>
          </a:prstGeom>
        </p:spPr>
        <p:txBody>
          <a:bodyPr lIns="102863" tIns="51432" rIns="102863" bIns="51432">
            <a:spAutoFit/>
          </a:bodyPr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Walidata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adalah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 unit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pada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 K/L/D/I yang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bertugas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mengumpulkan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,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mengelola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,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dan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menyebarluaskan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 data yang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dihasilkan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oleh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produsen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 data (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  <a:hlinkClick r:id="rId3" action="ppaction://hlinkfile"/>
              </a:rPr>
              <a:t>Ranperpres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  <a:hlinkClick r:id="rId3" action="ppaction://hlinkfile"/>
              </a:rPr>
              <a:t>Satu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  <a:hlinkClick r:id="rId3" action="ppaction://hlinkfile"/>
              </a:rPr>
              <a:t> Data Indonesia </a:t>
            </a:r>
            <a:r>
              <a:rPr lang="en-US" sz="1648" i="1" dirty="0" err="1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  <a:hlinkClick r:id="rId3" action="ppaction://hlinkfile"/>
              </a:rPr>
              <a:t>versi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  <a:hlinkClick r:id="rId3" action="ppaction://hlinkfile"/>
              </a:rPr>
              <a:t> 10</a:t>
            </a:r>
            <a:r>
              <a:rPr lang="id-ID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  <a:hlinkClick r:id="rId3" action="ppaction://hlinkfile"/>
              </a:rPr>
              <a:t> tanggal 29 Mei 2017</a:t>
            </a:r>
            <a:r>
              <a:rPr lang="en-US" sz="1648" i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anose="020F0502020204030204" pitchFamily="34" charset="0"/>
                <a:cs typeface="Arial" charset="0"/>
              </a:rPr>
              <a:t>)</a:t>
            </a:r>
            <a:endParaRPr lang="es-ES" sz="1648" i="1" dirty="0">
              <a:solidFill>
                <a:srgbClr val="000000">
                  <a:lumMod val="50000"/>
                  <a:lumOff val="50000"/>
                </a:srgbClr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1993" name="Rectangle 14">
            <a:extLst>
              <a:ext uri="{FF2B5EF4-FFF2-40B4-BE49-F238E27FC236}">
                <a16:creationId xmlns:a16="http://schemas.microsoft.com/office/drawing/2014/main" id="{ADF8FCA5-94F9-46B4-A2AD-421D8894A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283" y="1221267"/>
            <a:ext cx="10568328" cy="780336"/>
          </a:xfrm>
          <a:prstGeom prst="rect">
            <a:avLst/>
          </a:prstGeom>
          <a:noFill/>
          <a:ln w="9525">
            <a:solidFill>
              <a:srgbClr val="D8665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63" tIns="51432" rIns="102863" bIns="5143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98">
                <a:solidFill>
                  <a:srgbClr val="D86655"/>
                </a:solidFill>
                <a:latin typeface="Cambria" panose="02040503050406030204" pitchFamily="18" charset="0"/>
              </a:rPr>
              <a:t>Khusus untuk statistik yang dikumpulkan dengan cara kompilasi produk administrasi, identifikasi dilakukan dengan cara mengidentifikasi walidata statistik tersebut.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00412A-7E68-4D53-8D7C-32041F5A7766}"/>
              </a:ext>
            </a:extLst>
          </p:cNvPr>
          <p:cNvSpPr/>
          <p:nvPr/>
        </p:nvSpPr>
        <p:spPr>
          <a:xfrm>
            <a:off x="3799581" y="5718151"/>
            <a:ext cx="4771668" cy="724038"/>
          </a:xfrm>
          <a:prstGeom prst="rect">
            <a:avLst/>
          </a:prstGeom>
          <a:solidFill>
            <a:srgbClr val="D86655"/>
          </a:solidFill>
          <a:ln>
            <a:noFill/>
          </a:ln>
        </p:spPr>
        <p:txBody>
          <a:bodyPr lIns="102863" tIns="51432" rIns="102863" bIns="51432">
            <a:spAutoFit/>
          </a:bodyPr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015" b="1" dirty="0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Data yang </a:t>
            </a:r>
            <a:r>
              <a:rPr lang="en-US" altLang="en-US" sz="2015" b="1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disajikan</a:t>
            </a:r>
            <a:r>
              <a:rPr lang="en-US" altLang="en-US" sz="2015" b="1" dirty="0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US" altLang="en-US" sz="2015" b="1" i="1" dirty="0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website </a:t>
            </a:r>
            <a:r>
              <a:rPr lang="en-US" altLang="en-US" sz="2015" b="1" dirty="0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BPS </a:t>
            </a:r>
            <a:r>
              <a:rPr lang="en-US" altLang="en-US" sz="2015" b="1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diklasifikasikan</a:t>
            </a:r>
            <a:r>
              <a:rPr lang="en-US" altLang="en-US" sz="2015" b="1" dirty="0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15" b="1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menurut</a:t>
            </a:r>
            <a:r>
              <a:rPr lang="en-US" altLang="en-US" sz="2015" b="1" dirty="0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15" b="1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altLang="en-US" sz="2015" b="1" dirty="0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15" b="1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statistik</a:t>
            </a:r>
            <a:endParaRPr lang="en-US" altLang="en-US" sz="2015" b="1" i="1" dirty="0">
              <a:solidFill>
                <a:srgbClr val="CACACA">
                  <a:lumMod val="20000"/>
                  <a:lumOff val="80000"/>
                </a:srgb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4BD98-C43F-4D28-B46D-D68929C90D83}"/>
              </a:ext>
            </a:extLst>
          </p:cNvPr>
          <p:cNvCxnSpPr/>
          <p:nvPr/>
        </p:nvCxnSpPr>
        <p:spPr>
          <a:xfrm>
            <a:off x="1028466" y="3362848"/>
            <a:ext cx="2901965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B9D1F5-D7FF-4955-8704-5E295C32D8C4}"/>
              </a:ext>
            </a:extLst>
          </p:cNvPr>
          <p:cNvCxnSpPr/>
          <p:nvPr/>
        </p:nvCxnSpPr>
        <p:spPr>
          <a:xfrm>
            <a:off x="4637021" y="3362848"/>
            <a:ext cx="2901965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62EB32-0ACB-47DB-B666-8EF7000166EE}"/>
              </a:ext>
            </a:extLst>
          </p:cNvPr>
          <p:cNvCxnSpPr/>
          <p:nvPr/>
        </p:nvCxnSpPr>
        <p:spPr>
          <a:xfrm>
            <a:off x="8260116" y="3362848"/>
            <a:ext cx="2901965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B9FE9F-14DC-4A13-9940-2F8941BD8FB4}"/>
              </a:ext>
            </a:extLst>
          </p:cNvPr>
          <p:cNvCxnSpPr/>
          <p:nvPr/>
        </p:nvCxnSpPr>
        <p:spPr>
          <a:xfrm>
            <a:off x="490526" y="5934780"/>
            <a:ext cx="1978745" cy="0"/>
          </a:xfrm>
          <a:prstGeom prst="line">
            <a:avLst/>
          </a:prstGeom>
          <a:ln w="57150">
            <a:solidFill>
              <a:srgbClr val="D86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5" name="Rectangle 14">
            <a:extLst>
              <a:ext uri="{FF2B5EF4-FFF2-40B4-BE49-F238E27FC236}">
                <a16:creationId xmlns:a16="http://schemas.microsoft.com/office/drawing/2014/main" id="{C5AC36EB-7D28-4495-A497-5E0187104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30" y="4139225"/>
            <a:ext cx="2044170" cy="179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863" tIns="51432" rIns="102863" bIns="5143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Contoh data/statistik hasil klasifikasi pada</a:t>
            </a:r>
            <a:r>
              <a:rPr lang="id-ID" altLang="en-US" sz="1832" b="1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 </a:t>
            </a:r>
            <a:r>
              <a:rPr lang="id-ID" altLang="en-US" sz="1832" b="1" i="1" dirty="0">
                <a:solidFill>
                  <a:srgbClr val="D86655"/>
                </a:solidFill>
                <a:latin typeface="Cambria" panose="02040503050406030204" pitchFamily="18" charset="0"/>
              </a:rPr>
              <a:t>website</a:t>
            </a:r>
            <a:r>
              <a:rPr lang="id-ID" altLang="en-US" sz="1832" b="1" dirty="0">
                <a:solidFill>
                  <a:srgbClr val="D86655"/>
                </a:solidFill>
                <a:latin typeface="Cambria" panose="02040503050406030204" pitchFamily="18" charset="0"/>
              </a:rPr>
              <a:t> BPS dan Statistik Indonesia</a:t>
            </a:r>
            <a:endParaRPr lang="en-US" altLang="en-US" sz="1832" b="1" dirty="0">
              <a:solidFill>
                <a:srgbClr val="D86655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341500-0938-4010-96DE-F8E2A6745DE2}"/>
              </a:ext>
            </a:extLst>
          </p:cNvPr>
          <p:cNvGraphicFramePr>
            <a:graphicFrameLocks noGrp="1"/>
          </p:cNvGraphicFramePr>
          <p:nvPr/>
        </p:nvGraphicFramePr>
        <p:xfrm>
          <a:off x="2889446" y="1488784"/>
          <a:ext cx="8639016" cy="250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3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847"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rgbClr val="5BA37C"/>
                          </a:solidFill>
                          <a:latin typeface="Cambria" panose="02040503050406030204" pitchFamily="18" charset="0"/>
                        </a:rPr>
                        <a:t>Statistik Dasar</a:t>
                      </a:r>
                    </a:p>
                  </a:txBody>
                  <a:tcPr marL="83752" marR="83752" marT="41850" marB="41850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rgbClr val="E48924"/>
                          </a:solidFill>
                          <a:latin typeface="Cambria" panose="02040503050406030204" pitchFamily="18" charset="0"/>
                        </a:rPr>
                        <a:t>Statistik</a:t>
                      </a:r>
                      <a:r>
                        <a:rPr lang="id-ID" sz="1800" b="1" baseline="0" dirty="0">
                          <a:solidFill>
                            <a:srgbClr val="E48924"/>
                          </a:solidFill>
                          <a:latin typeface="Cambria" panose="02040503050406030204" pitchFamily="18" charset="0"/>
                        </a:rPr>
                        <a:t> Sektoral</a:t>
                      </a:r>
                      <a:endParaRPr lang="id-ID" sz="1800" b="1" dirty="0">
                        <a:solidFill>
                          <a:srgbClr val="E48924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83752" marR="83752" marT="41850" marB="4185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rgbClr val="5D76A3"/>
                          </a:solidFill>
                          <a:latin typeface="Cambria" panose="02040503050406030204" pitchFamily="18" charset="0"/>
                        </a:rPr>
                        <a:t>Statistik Khusus</a:t>
                      </a:r>
                    </a:p>
                  </a:txBody>
                  <a:tcPr marL="83752" marR="83752" marT="41850" marB="4185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075">
                <a:tc>
                  <a:txBody>
                    <a:bodyPr/>
                    <a:lstStyle/>
                    <a:p>
                      <a:pPr algn="ctr"/>
                      <a:r>
                        <a:rPr lang="id-ID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Penduduk Indonesia menurut Provinsi 1971, 1980, 1990, 1995, 2000 dan 2010</a:t>
                      </a:r>
                    </a:p>
                    <a:p>
                      <a:pPr algn="ctr"/>
                      <a:r>
                        <a:rPr lang="id-ID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 data</a:t>
                      </a:r>
                      <a:r>
                        <a:rPr lang="id-ID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Sensus Penduduk</a:t>
                      </a:r>
                      <a:r>
                        <a:rPr lang="id-ID" sz="1600" b="0" i="1" baseline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d-ID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1971, 1980, 1990, 2000 dan Survei Penduduk Antar Sensus (SUPAS) 1995</a:t>
                      </a:r>
                    </a:p>
                  </a:txBody>
                  <a:tcPr marL="83752" marR="83752" marT="41850" marB="41850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Jumlah Sekolah, Guru, dan Murid Madrasah Aliyah (MA) di Bawah Kementerian Agama Menurut Provinsi, 2005/2006-2014/2015</a:t>
                      </a:r>
                    </a:p>
                    <a:p>
                      <a:pPr algn="ctr"/>
                      <a:r>
                        <a:rPr lang="sv-SE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 data</a:t>
                      </a:r>
                      <a:r>
                        <a:rPr lang="sv-SE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id-ID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Pendataan Sekolah, </a:t>
                      </a:r>
                      <a:r>
                        <a:rPr lang="sv-SE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Kementerian Agama</a:t>
                      </a:r>
                    </a:p>
                  </a:txBody>
                  <a:tcPr marL="83752" marR="83752" marT="41850" marB="4185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d-ID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83752" marR="83752" marT="41850" marB="4185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405">
                <a:tc>
                  <a:txBody>
                    <a:bodyPr/>
                    <a:lstStyle/>
                    <a:p>
                      <a:pPr algn="ctr"/>
                      <a:r>
                        <a:rPr lang="id-ID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Angka Partisipasi Kasar (APK) menurut Provinsi, 2003-2010</a:t>
                      </a:r>
                    </a:p>
                    <a:p>
                      <a:pPr algn="ctr"/>
                      <a:r>
                        <a:rPr lang="id-ID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 data</a:t>
                      </a:r>
                      <a:r>
                        <a:rPr lang="id-ID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Susenas 2003-2016</a:t>
                      </a:r>
                    </a:p>
                  </a:txBody>
                  <a:tcPr marL="83752" marR="83752" marT="41850" marB="41850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id-ID" sz="17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id-ID" sz="17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047" name="Rectangle 14">
            <a:extLst>
              <a:ext uri="{FF2B5EF4-FFF2-40B4-BE49-F238E27FC236}">
                <a16:creationId xmlns:a16="http://schemas.microsoft.com/office/drawing/2014/main" id="{A21A9C80-605B-4FDB-9B1F-74CB1701F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7316" y="1027901"/>
            <a:ext cx="2241899" cy="385805"/>
          </a:xfrm>
          <a:prstGeom prst="rect">
            <a:avLst/>
          </a:prstGeom>
          <a:noFill/>
          <a:ln w="9525">
            <a:solidFill>
              <a:srgbClr val="D8665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63" tIns="51432" rIns="102863" bIns="5143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1832">
                <a:solidFill>
                  <a:srgbClr val="D86655"/>
                </a:solidFill>
                <a:latin typeface="Cambria" panose="02040503050406030204" pitchFamily="18" charset="0"/>
              </a:rPr>
              <a:t>Hasil sensus/survei</a:t>
            </a:r>
            <a:endParaRPr lang="en-US" altLang="en-US" sz="1832">
              <a:solidFill>
                <a:srgbClr val="D86655"/>
              </a:solidFill>
              <a:latin typeface="Cambria" panose="02040503050406030204" pitchFamily="18" charset="0"/>
            </a:endParaRPr>
          </a:p>
        </p:txBody>
      </p:sp>
      <p:sp>
        <p:nvSpPr>
          <p:cNvPr id="44048" name="Rectangle 14">
            <a:extLst>
              <a:ext uri="{FF2B5EF4-FFF2-40B4-BE49-F238E27FC236}">
                <a16:creationId xmlns:a16="http://schemas.microsoft.com/office/drawing/2014/main" id="{AE41E26C-FC49-4E34-8645-DAC8DE8F5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7316" y="4153765"/>
            <a:ext cx="3842631" cy="385805"/>
          </a:xfrm>
          <a:prstGeom prst="rect">
            <a:avLst/>
          </a:prstGeom>
          <a:noFill/>
          <a:ln w="9525">
            <a:solidFill>
              <a:srgbClr val="D8665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2863" tIns="51432" rIns="102863" bIns="5143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1832">
                <a:solidFill>
                  <a:srgbClr val="D86655"/>
                </a:solidFill>
                <a:latin typeface="Cambria" panose="02040503050406030204" pitchFamily="18" charset="0"/>
              </a:rPr>
              <a:t>Hasil kompilasi produk administrasi</a:t>
            </a:r>
            <a:endParaRPr lang="en-US" altLang="en-US" sz="1832">
              <a:solidFill>
                <a:srgbClr val="D86655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E8E920-2DBD-438E-867D-4C5D870C8F74}"/>
              </a:ext>
            </a:extLst>
          </p:cNvPr>
          <p:cNvGraphicFramePr>
            <a:graphicFrameLocks noGrp="1"/>
          </p:cNvGraphicFramePr>
          <p:nvPr/>
        </p:nvGraphicFramePr>
        <p:xfrm>
          <a:off x="2889446" y="4608832"/>
          <a:ext cx="8639016" cy="2153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9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91"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rgbClr val="5BA37C"/>
                          </a:solidFill>
                          <a:latin typeface="Cambria" panose="02040503050406030204" pitchFamily="18" charset="0"/>
                        </a:rPr>
                        <a:t>Statistik Dasar</a:t>
                      </a:r>
                    </a:p>
                  </a:txBody>
                  <a:tcPr marL="83743" marR="83743" marT="41884" marB="41884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rgbClr val="E48924"/>
                          </a:solidFill>
                          <a:latin typeface="Cambria" panose="02040503050406030204" pitchFamily="18" charset="0"/>
                        </a:rPr>
                        <a:t>Statistik</a:t>
                      </a:r>
                      <a:r>
                        <a:rPr lang="id-ID" sz="1800" b="1" baseline="0" dirty="0">
                          <a:solidFill>
                            <a:srgbClr val="E48924"/>
                          </a:solidFill>
                          <a:latin typeface="Cambria" panose="02040503050406030204" pitchFamily="18" charset="0"/>
                        </a:rPr>
                        <a:t> Sektoral</a:t>
                      </a:r>
                      <a:endParaRPr lang="id-ID" sz="1800" b="1" dirty="0">
                        <a:solidFill>
                          <a:srgbClr val="E48924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83743" marR="83743" marT="41884" marB="41884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800" b="1" dirty="0">
                          <a:solidFill>
                            <a:srgbClr val="5D76A3"/>
                          </a:solidFill>
                          <a:latin typeface="Cambria" panose="02040503050406030204" pitchFamily="18" charset="0"/>
                        </a:rPr>
                        <a:t>Statistik Khusus</a:t>
                      </a:r>
                    </a:p>
                  </a:txBody>
                  <a:tcPr marL="83743" marR="83743" marT="41884" marB="41884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5150">
                <a:tc>
                  <a:txBody>
                    <a:bodyPr/>
                    <a:lstStyle/>
                    <a:p>
                      <a:pPr algn="ctr"/>
                      <a:r>
                        <a:rPr lang="id-ID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Nilai Impor Perlengkapan Telekomunikasi Menurut Negara Asal Utama (Nilai CIF: juta US$), 2012–2016</a:t>
                      </a:r>
                    </a:p>
                    <a:p>
                      <a:pPr algn="ctr"/>
                      <a:r>
                        <a:rPr lang="id-ID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 data</a:t>
                      </a:r>
                      <a:r>
                        <a:rPr lang="id-ID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diolah dari dokumen kepabeanan Ditjen Bea dan Cukai (PEB dan PIB)</a:t>
                      </a:r>
                    </a:p>
                  </a:txBody>
                  <a:tcPr marL="83743" marR="83743" marT="41884" marB="41884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Uang Beredar dan Faktor-Faktor yang Mempengaruhinya (miliar</a:t>
                      </a:r>
                    </a:p>
                    <a:p>
                      <a:pPr algn="ctr"/>
                      <a:r>
                        <a:rPr lang="sv-SE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rupiah), 2012–2016</a:t>
                      </a:r>
                    </a:p>
                    <a:p>
                      <a:pPr algn="ctr"/>
                      <a:r>
                        <a:rPr lang="sv-SE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 data</a:t>
                      </a:r>
                      <a:r>
                        <a:rPr lang="sv-SE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 Statistik Ekonomi Keuangan Indonesia, Januari 2017, Bank Indonesia</a:t>
                      </a:r>
                    </a:p>
                  </a:txBody>
                  <a:tcPr marL="83743" marR="83743" marT="41884" marB="41884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Indeks </a:t>
                      </a:r>
                      <a:r>
                        <a:rPr lang="en-US" sz="1600" b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Daya</a:t>
                      </a:r>
                      <a:r>
                        <a:rPr lang="en-US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Saing</a:t>
                      </a:r>
                      <a:r>
                        <a:rPr lang="en-US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Global </a:t>
                      </a:r>
                      <a:r>
                        <a:rPr lang="en-US" sz="1600" b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Beberapa</a:t>
                      </a:r>
                      <a:r>
                        <a:rPr lang="en-US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Negara 2013/2014–2016/2017</a:t>
                      </a:r>
                    </a:p>
                    <a:p>
                      <a:pPr algn="ctr"/>
                      <a:r>
                        <a:rPr lang="en-US" sz="1600" b="0" i="1" u="sng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</a:t>
                      </a:r>
                      <a:r>
                        <a:rPr lang="en-US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data</a:t>
                      </a:r>
                      <a:r>
                        <a:rPr lang="en-US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World Economic Forum: The Global Competitiveness Report 2013/2014–2016/2017</a:t>
                      </a:r>
                    </a:p>
                  </a:txBody>
                  <a:tcPr marL="83743" marR="83743" marT="41884" marB="41884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058" name="Rectangle 3">
            <a:extLst>
              <a:ext uri="{FF2B5EF4-FFF2-40B4-BE49-F238E27FC236}">
                <a16:creationId xmlns:a16="http://schemas.microsoft.com/office/drawing/2014/main" id="{A14A8D0B-5869-456B-BF7A-3B67E554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08" y="5963858"/>
            <a:ext cx="1872629" cy="3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d-ID" altLang="en-US" sz="1648">
                <a:solidFill>
                  <a:srgbClr val="1D528D"/>
                </a:solidFill>
                <a:latin typeface="Cambria" panose="02040503050406030204" pitchFamily="18" charset="0"/>
                <a:hlinkClick r:id="rId3"/>
              </a:rPr>
              <a:t>https://bps.go.id/</a:t>
            </a:r>
            <a:r>
              <a:rPr lang="id-ID" altLang="en-US" sz="1648">
                <a:solidFill>
                  <a:srgbClr val="1D528D"/>
                </a:solidFill>
                <a:latin typeface="Cambria" panose="020405030504060302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89" r="18937"/>
          <a:stretch/>
        </p:blipFill>
        <p:spPr>
          <a:xfrm>
            <a:off x="3124200" y="0"/>
            <a:ext cx="9067800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950234" y="0"/>
            <a:ext cx="8600197" cy="6868886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0">
                <a:schemeClr val="bg1"/>
              </a:gs>
              <a:gs pos="49000">
                <a:schemeClr val="bg1">
                  <a:alpha val="86000"/>
                </a:schemeClr>
              </a:gs>
              <a:gs pos="64000">
                <a:schemeClr val="bg1">
                  <a:alpha val="40000"/>
                </a:schemeClr>
              </a:gs>
              <a:gs pos="77000">
                <a:schemeClr val="bg1">
                  <a:alpha val="40000"/>
                </a:schemeClr>
              </a:gs>
              <a:gs pos="9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971" y="232013"/>
            <a:ext cx="768783" cy="594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3" t="20975" r="11644" b="25250"/>
          <a:stretch/>
        </p:blipFill>
        <p:spPr>
          <a:xfrm>
            <a:off x="1219200" y="115973"/>
            <a:ext cx="1835696" cy="826927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6E29650F-1CCB-EC47-B2AC-E59F082287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0" b="13163"/>
          <a:stretch/>
        </p:blipFill>
        <p:spPr>
          <a:xfrm>
            <a:off x="210459" y="942900"/>
            <a:ext cx="6867525" cy="42133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1971544" y="6172200"/>
            <a:ext cx="5115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Diundangkan</a:t>
            </a:r>
            <a:r>
              <a: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ID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Tanggal</a:t>
            </a:r>
            <a:r>
              <a: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17 </a:t>
            </a:r>
            <a:r>
              <a:rPr lang="en-ID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Juni</a:t>
            </a:r>
            <a:r>
              <a:rPr lang="en-ID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2019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D0B33C-8755-8C4C-9CAF-AE7B4D73146B}"/>
              </a:ext>
            </a:extLst>
          </p:cNvPr>
          <p:cNvSpPr txBox="1"/>
          <p:nvPr/>
        </p:nvSpPr>
        <p:spPr>
          <a:xfrm>
            <a:off x="914400" y="5449669"/>
            <a:ext cx="618934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ID" sz="4200" dirty="0">
                <a:solidFill>
                  <a:srgbClr val="94060A"/>
                </a:solidFill>
                <a:latin typeface="Bebas Kai" panose="04050603020B02020204" pitchFamily="82" charset="0"/>
                <a:cs typeface="Arial" panose="020B0604020202020204" pitchFamily="34" charset="0"/>
              </a:rPr>
              <a:t>(</a:t>
            </a:r>
            <a:r>
              <a:rPr lang="en-ID" sz="4200" dirty="0" err="1">
                <a:solidFill>
                  <a:srgbClr val="94060A"/>
                </a:solidFill>
                <a:latin typeface="Bebas Kai" panose="04050603020B02020204" pitchFamily="82" charset="0"/>
                <a:cs typeface="Arial" panose="020B0604020202020204" pitchFamily="34" charset="0"/>
              </a:rPr>
              <a:t>Perpres</a:t>
            </a:r>
            <a:r>
              <a:rPr lang="en-ID" sz="4200" dirty="0">
                <a:solidFill>
                  <a:srgbClr val="94060A"/>
                </a:solidFill>
                <a:latin typeface="Bebas Kai" panose="04050603020B02020204" pitchFamily="82" charset="0"/>
                <a:cs typeface="Arial" panose="020B0604020202020204" pitchFamily="34" charset="0"/>
              </a:rPr>
              <a:t> No. 39 </a:t>
            </a:r>
            <a:r>
              <a:rPr lang="en-ID" sz="4200" dirty="0" err="1">
                <a:solidFill>
                  <a:srgbClr val="94060A"/>
                </a:solidFill>
                <a:latin typeface="Bebas Kai" panose="04050603020B02020204" pitchFamily="82" charset="0"/>
                <a:cs typeface="Arial" panose="020B0604020202020204" pitchFamily="34" charset="0"/>
              </a:rPr>
              <a:t>Tahun</a:t>
            </a:r>
            <a:r>
              <a:rPr lang="en-ID" sz="4200" dirty="0">
                <a:solidFill>
                  <a:srgbClr val="94060A"/>
                </a:solidFill>
                <a:latin typeface="Bebas Kai" panose="04050603020B02020204" pitchFamily="82" charset="0"/>
                <a:cs typeface="Arial" panose="020B0604020202020204" pitchFamily="34" charset="0"/>
              </a:rPr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15211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F4F75B-8AF3-4E9D-BD0F-F4B97910C3BC}"/>
              </a:ext>
            </a:extLst>
          </p:cNvPr>
          <p:cNvCxnSpPr/>
          <p:nvPr/>
        </p:nvCxnSpPr>
        <p:spPr>
          <a:xfrm>
            <a:off x="490526" y="5934780"/>
            <a:ext cx="1978745" cy="0"/>
          </a:xfrm>
          <a:prstGeom prst="line">
            <a:avLst/>
          </a:prstGeom>
          <a:ln w="57150">
            <a:solidFill>
              <a:srgbClr val="D86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5" name="Rectangle 14">
            <a:extLst>
              <a:ext uri="{FF2B5EF4-FFF2-40B4-BE49-F238E27FC236}">
                <a16:creationId xmlns:a16="http://schemas.microsoft.com/office/drawing/2014/main" id="{1521F311-3B20-48C7-91D4-24B5A7F6E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30" y="3857171"/>
            <a:ext cx="1846441" cy="207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2863" tIns="51432" rIns="102863" bIns="51432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altLang="en-US" sz="1832" dirty="0">
                <a:solidFill>
                  <a:srgbClr val="000000">
                    <a:lumMod val="85000"/>
                    <a:lumOff val="15000"/>
                  </a:srgbClr>
                </a:solidFill>
                <a:latin typeface="Cambria" panose="02040503050406030204" pitchFamily="18" charset="0"/>
              </a:rPr>
              <a:t>Contoh klasifikasi data/statistik </a:t>
            </a:r>
            <a:r>
              <a:rPr lang="id-ID" altLang="en-US" sz="1832" b="1" dirty="0">
                <a:solidFill>
                  <a:srgbClr val="D86655"/>
                </a:solidFill>
                <a:latin typeface="Cambria" panose="02040503050406030204" pitchFamily="18" charset="0"/>
              </a:rPr>
              <a:t>pada </a:t>
            </a:r>
            <a:r>
              <a:rPr lang="id-ID" altLang="en-US" sz="1832" b="1" i="1" dirty="0">
                <a:solidFill>
                  <a:srgbClr val="D86655"/>
                </a:solidFill>
                <a:latin typeface="Cambria" panose="02040503050406030204" pitchFamily="18" charset="0"/>
              </a:rPr>
              <a:t>website</a:t>
            </a:r>
            <a:r>
              <a:rPr lang="id-ID" altLang="en-US" sz="1832" b="1" dirty="0">
                <a:solidFill>
                  <a:srgbClr val="D86655"/>
                </a:solidFill>
                <a:latin typeface="Cambria" panose="02040503050406030204" pitchFamily="18" charset="0"/>
              </a:rPr>
              <a:t> BPS Daerah dan Daerah Dalam Angka</a:t>
            </a:r>
            <a:endParaRPr lang="en-US" altLang="en-US" sz="1832" b="1" dirty="0">
              <a:solidFill>
                <a:srgbClr val="D86655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A9BF07-05CF-47E9-933A-EE1411E1601A}"/>
              </a:ext>
            </a:extLst>
          </p:cNvPr>
          <p:cNvGraphicFramePr>
            <a:graphicFrameLocks noGrp="1"/>
          </p:cNvGraphicFramePr>
          <p:nvPr/>
        </p:nvGraphicFramePr>
        <p:xfrm>
          <a:off x="2667000" y="1648711"/>
          <a:ext cx="8771320" cy="4286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877">
                <a:tc>
                  <a:txBody>
                    <a:bodyPr/>
                    <a:lstStyle/>
                    <a:p>
                      <a:pPr algn="ctr"/>
                      <a:r>
                        <a:rPr lang="id-ID" sz="2200" b="1" dirty="0">
                          <a:solidFill>
                            <a:srgbClr val="5BA37C"/>
                          </a:solidFill>
                          <a:latin typeface="Cambria" panose="02040503050406030204" pitchFamily="18" charset="0"/>
                        </a:rPr>
                        <a:t>Statistik Dasar</a:t>
                      </a:r>
                    </a:p>
                  </a:txBody>
                  <a:tcPr marL="83747" marR="83747" marT="41869" marB="41869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200" b="1" dirty="0">
                          <a:solidFill>
                            <a:srgbClr val="E48924"/>
                          </a:solidFill>
                          <a:latin typeface="Cambria" panose="02040503050406030204" pitchFamily="18" charset="0"/>
                        </a:rPr>
                        <a:t>Statistik</a:t>
                      </a:r>
                      <a:r>
                        <a:rPr lang="id-ID" sz="2200" b="1" baseline="0" dirty="0">
                          <a:solidFill>
                            <a:srgbClr val="E48924"/>
                          </a:solidFill>
                          <a:latin typeface="Cambria" panose="02040503050406030204" pitchFamily="18" charset="0"/>
                        </a:rPr>
                        <a:t> Sektoral</a:t>
                      </a:r>
                      <a:endParaRPr lang="id-ID" sz="2200" b="1" dirty="0">
                        <a:solidFill>
                          <a:srgbClr val="E48924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83747" marR="83747" marT="41869" marB="41869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200" b="1" dirty="0">
                          <a:solidFill>
                            <a:srgbClr val="5D76A3"/>
                          </a:solidFill>
                          <a:latin typeface="Cambria" panose="02040503050406030204" pitchFamily="18" charset="0"/>
                        </a:rPr>
                        <a:t>Statistik Khusus</a:t>
                      </a:r>
                    </a:p>
                  </a:txBody>
                  <a:tcPr marL="83747" marR="83747" marT="41869" marB="41869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333">
                <a:tc>
                  <a:txBody>
                    <a:bodyPr/>
                    <a:lstStyle/>
                    <a:p>
                      <a:pPr algn="ctr"/>
                      <a:r>
                        <a:rPr lang="id-ID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Penduduk, Rumahtangga, dan Rata-rata Anggota Rumahtangga menurut Kabupaten/Kota Administrasi, 2015</a:t>
                      </a:r>
                    </a:p>
                    <a:p>
                      <a:pPr algn="ctr"/>
                      <a:r>
                        <a:rPr lang="id-ID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 data</a:t>
                      </a:r>
                      <a:r>
                        <a:rPr lang="id-ID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Proyeksi Penduduk dari Hasil Sensus Penduduk 2010</a:t>
                      </a:r>
                    </a:p>
                  </a:txBody>
                  <a:tcPr marL="83747" marR="83747" marT="41869" marB="41869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Jumlah Kantor Bank Umum Menurut Status dan Kelompok, 2015</a:t>
                      </a:r>
                    </a:p>
                    <a:p>
                      <a:pPr algn="ctr"/>
                      <a:r>
                        <a:rPr lang="sv-SE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 data</a:t>
                      </a:r>
                      <a:r>
                        <a:rPr lang="sv-SE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Bank Indonesia</a:t>
                      </a:r>
                    </a:p>
                  </a:txBody>
                  <a:tcPr marL="83747" marR="83747" marT="41869" marB="41869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Jumlah </a:t>
                      </a:r>
                      <a:r>
                        <a:rPr lang="en-US" sz="1600" b="0" i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Nilai</a:t>
                      </a:r>
                      <a:r>
                        <a:rPr lang="en-US" sz="1600" b="0" i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Transaksi</a:t>
                      </a:r>
                      <a:r>
                        <a:rPr lang="en-US" sz="1600" b="0" i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Saham</a:t>
                      </a:r>
                      <a:r>
                        <a:rPr lang="en-US" sz="1600" b="0" i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600" b="0" i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Indeks </a:t>
                      </a:r>
                      <a:r>
                        <a:rPr lang="en-US" sz="1600" b="0" i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Harga</a:t>
                      </a:r>
                      <a:r>
                        <a:rPr lang="en-US" sz="1600" b="0" i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Saham</a:t>
                      </a:r>
                      <a:r>
                        <a:rPr lang="en-US" sz="1600" b="0" i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Gabungan</a:t>
                      </a:r>
                      <a:r>
                        <a:rPr lang="en-US" sz="1600" b="0" i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id-ID" sz="1600" b="0" i="0" baseline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2015</a:t>
                      </a:r>
                    </a:p>
                    <a:p>
                      <a:pPr algn="ctr"/>
                      <a:r>
                        <a:rPr lang="en-US" sz="1600" b="0" i="1" u="sng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</a:t>
                      </a:r>
                      <a:r>
                        <a:rPr lang="en-US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data</a:t>
                      </a:r>
                      <a:r>
                        <a:rPr lang="en-US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Bursa </a:t>
                      </a:r>
                      <a:r>
                        <a:rPr lang="en-US" sz="1600" b="0" i="1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Efek</a:t>
                      </a:r>
                      <a:r>
                        <a:rPr lang="en-US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 Indonesia</a:t>
                      </a:r>
                    </a:p>
                    <a:p>
                      <a:pPr algn="ctr"/>
                      <a:endParaRPr lang="en-US" sz="1600" b="0" i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83747" marR="83747" marT="41869" marB="41869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9859">
                <a:tc>
                  <a:txBody>
                    <a:bodyPr/>
                    <a:lstStyle/>
                    <a:p>
                      <a:pPr algn="ctr"/>
                      <a:r>
                        <a:rPr lang="id-ID" sz="1600" b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Pengeluaran Rata-rata Per Kapita Perbulan Menurut Golongan Pengeluaran dan Kelompok Barang di Provinsi DKI Jakarta (rupiah), 2015  </a:t>
                      </a:r>
                    </a:p>
                    <a:p>
                      <a:pPr algn="ctr"/>
                      <a:r>
                        <a:rPr lang="id-ID" sz="1600" b="0" i="1" u="sng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Sumber data</a:t>
                      </a:r>
                      <a:r>
                        <a:rPr lang="id-ID" sz="1600" b="0" i="1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: Survei Sosial Ekonomi Nasional, Maret 2015</a:t>
                      </a:r>
                    </a:p>
                  </a:txBody>
                  <a:tcPr marL="83747" marR="83747" marT="41869" marB="41869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1600" b="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83747" marR="83747" marT="41869" marB="41869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1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83747" marR="83747" marT="41869" marB="41869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7388" y="2844148"/>
            <a:ext cx="9207688" cy="846974"/>
          </a:xfrm>
        </p:spPr>
        <p:txBody>
          <a:bodyPr>
            <a:noAutofit/>
          </a:bodyPr>
          <a:lstStyle/>
          <a:p>
            <a:r>
              <a:rPr lang="en-US" sz="6600"/>
              <a:t>TERIMA KASIH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1812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8"/>
          <p:cNvSpPr txBox="1"/>
          <p:nvPr/>
        </p:nvSpPr>
        <p:spPr>
          <a:xfrm>
            <a:off x="1089033" y="286836"/>
            <a:ext cx="6737335" cy="646331"/>
          </a:xfrm>
          <a:prstGeom prst="rect">
            <a:avLst/>
          </a:prstGeom>
          <a:solidFill>
            <a:srgbClr val="94060A">
              <a:alpha val="1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94060A"/>
                </a:solidFill>
                <a:latin typeface="Bebas Kai" panose="04050603020B02020204" pitchFamily="82" charset="0"/>
                <a:ea typeface="微软雅黑" panose="020B0503020204020204" charset="-122"/>
              </a:rPr>
              <a:t>PERAN DATA DALAM PEMBANGUNAN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DF59FB-F82B-452A-816D-6928AC605F4C}"/>
              </a:ext>
            </a:extLst>
          </p:cNvPr>
          <p:cNvSpPr/>
          <p:nvPr/>
        </p:nvSpPr>
        <p:spPr>
          <a:xfrm>
            <a:off x="1052732" y="432603"/>
            <a:ext cx="98432" cy="354796"/>
          </a:xfrm>
          <a:prstGeom prst="rect">
            <a:avLst/>
          </a:prstGeom>
          <a:solidFill>
            <a:srgbClr val="9406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DF59FB-F82B-452A-816D-6928AC605F4C}"/>
              </a:ext>
            </a:extLst>
          </p:cNvPr>
          <p:cNvSpPr/>
          <p:nvPr/>
        </p:nvSpPr>
        <p:spPr>
          <a:xfrm>
            <a:off x="7744264" y="432603"/>
            <a:ext cx="98432" cy="354796"/>
          </a:xfrm>
          <a:prstGeom prst="rect">
            <a:avLst/>
          </a:prstGeom>
          <a:solidFill>
            <a:srgbClr val="9406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C884F2-D6EE-4112-BFE2-7EFD7D923C10}"/>
              </a:ext>
            </a:extLst>
          </p:cNvPr>
          <p:cNvCxnSpPr/>
          <p:nvPr/>
        </p:nvCxnSpPr>
        <p:spPr>
          <a:xfrm flipV="1">
            <a:off x="1" y="610001"/>
            <a:ext cx="1080000" cy="1"/>
          </a:xfrm>
          <a:prstGeom prst="line">
            <a:avLst/>
          </a:prstGeom>
          <a:ln w="38100">
            <a:solidFill>
              <a:srgbClr val="C31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C884F2-D6EE-4112-BFE2-7EFD7D923C10}"/>
              </a:ext>
            </a:extLst>
          </p:cNvPr>
          <p:cNvCxnSpPr/>
          <p:nvPr/>
        </p:nvCxnSpPr>
        <p:spPr>
          <a:xfrm>
            <a:off x="7848600" y="584601"/>
            <a:ext cx="1188000" cy="0"/>
          </a:xfrm>
          <a:prstGeom prst="line">
            <a:avLst/>
          </a:prstGeom>
          <a:ln w="38100">
            <a:solidFill>
              <a:srgbClr val="C31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CC187B-4DD2-482E-ACD5-D2DB5FEE4DF7}"/>
              </a:ext>
            </a:extLst>
          </p:cNvPr>
          <p:cNvSpPr/>
          <p:nvPr/>
        </p:nvSpPr>
        <p:spPr>
          <a:xfrm>
            <a:off x="9186202" y="-76200"/>
            <a:ext cx="3005797" cy="6934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FAB4AF8-3666-482D-AFA7-D268D8CC3BC2}"/>
              </a:ext>
            </a:extLst>
          </p:cNvPr>
          <p:cNvSpPr/>
          <p:nvPr/>
        </p:nvSpPr>
        <p:spPr>
          <a:xfrm>
            <a:off x="9235136" y="1593612"/>
            <a:ext cx="2922429" cy="4883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400"/>
              </a:spcAft>
            </a:pPr>
            <a:r>
              <a:rPr lang="sv-S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Kebijakan </a:t>
            </a:r>
            <a:r>
              <a:rPr lang="sv-SE" sz="2800" b="1" dirty="0">
                <a:solidFill>
                  <a:srgbClr val="94060A"/>
                </a:solidFill>
                <a:latin typeface="Franklin Gothic Medium Cond" panose="020B0606030402020204" pitchFamily="34" charset="0"/>
              </a:rPr>
              <a:t>TATA KELOLA DATA </a:t>
            </a:r>
            <a:r>
              <a:rPr lang="sv-S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pemerintah untuk menghasilkan data yang akurat, mutakhir, terpadu, dapat dipertanggung</a:t>
            </a:r>
          </a:p>
          <a:p>
            <a:pPr algn="ctr">
              <a:spcAft>
                <a:spcPts val="400"/>
              </a:spcAft>
            </a:pPr>
            <a:r>
              <a:rPr lang="sv-S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Medium Cond" panose="020B0606030402020204" pitchFamily="34" charset="0"/>
              </a:rPr>
              <a:t>jawabkan, mudah diakses, dan dibagi pakaikan</a:t>
            </a:r>
          </a:p>
        </p:txBody>
      </p:sp>
      <p:sp>
        <p:nvSpPr>
          <p:cNvPr id="66" name="文本框 18">
            <a:extLst>
              <a:ext uri="{FF2B5EF4-FFF2-40B4-BE49-F238E27FC236}">
                <a16:creationId xmlns:a16="http://schemas.microsoft.com/office/drawing/2014/main" id="{96047078-102E-4C8B-B6DE-FABA8E059672}"/>
              </a:ext>
            </a:extLst>
          </p:cNvPr>
          <p:cNvSpPr txBox="1"/>
          <p:nvPr/>
        </p:nvSpPr>
        <p:spPr>
          <a:xfrm>
            <a:off x="9186202" y="76200"/>
            <a:ext cx="300579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94060A"/>
                </a:solidFill>
                <a:latin typeface="Bebas Kai" panose="04050603020B02020204" pitchFamily="82" charset="0"/>
                <a:ea typeface="微软雅黑" panose="020B0503020204020204" charset="-122"/>
              </a:rPr>
              <a:t>SATU DATA INDONESIA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602B816-DFD8-4CDE-BB7B-C2A7DF0E32F9}"/>
              </a:ext>
            </a:extLst>
          </p:cNvPr>
          <p:cNvCxnSpPr/>
          <p:nvPr/>
        </p:nvCxnSpPr>
        <p:spPr>
          <a:xfrm>
            <a:off x="9338604" y="184165"/>
            <a:ext cx="0" cy="936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9E400BC-91A7-4A94-BEB7-40231BF34375}"/>
              </a:ext>
            </a:extLst>
          </p:cNvPr>
          <p:cNvCxnSpPr/>
          <p:nvPr/>
        </p:nvCxnSpPr>
        <p:spPr>
          <a:xfrm>
            <a:off x="9414804" y="260365"/>
            <a:ext cx="0" cy="936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0DE4C89-5902-4E8C-9596-C1271D96DE7C}"/>
              </a:ext>
            </a:extLst>
          </p:cNvPr>
          <p:cNvCxnSpPr/>
          <p:nvPr/>
        </p:nvCxnSpPr>
        <p:spPr>
          <a:xfrm>
            <a:off x="9491004" y="152400"/>
            <a:ext cx="0" cy="936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4BAC296-241A-4DC1-88EB-2F2CB048E444}"/>
              </a:ext>
            </a:extLst>
          </p:cNvPr>
          <p:cNvCxnSpPr/>
          <p:nvPr/>
        </p:nvCxnSpPr>
        <p:spPr>
          <a:xfrm>
            <a:off x="11777004" y="184165"/>
            <a:ext cx="0" cy="936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ABBC3E2-1A51-4B4B-BDDC-AC99000D7DDB}"/>
              </a:ext>
            </a:extLst>
          </p:cNvPr>
          <p:cNvCxnSpPr/>
          <p:nvPr/>
        </p:nvCxnSpPr>
        <p:spPr>
          <a:xfrm>
            <a:off x="11853204" y="260365"/>
            <a:ext cx="0" cy="936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E6EFBE9-D858-4B5F-8A95-2F0406493E70}"/>
              </a:ext>
            </a:extLst>
          </p:cNvPr>
          <p:cNvCxnSpPr/>
          <p:nvPr/>
        </p:nvCxnSpPr>
        <p:spPr>
          <a:xfrm>
            <a:off x="11929404" y="152400"/>
            <a:ext cx="0" cy="936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close up of a sign&#10;&#10;Description automatically generated">
            <a:extLst>
              <a:ext uri="{FF2B5EF4-FFF2-40B4-BE49-F238E27FC236}">
                <a16:creationId xmlns:a16="http://schemas.microsoft.com/office/drawing/2014/main" id="{F956008E-C416-441D-B04B-10268E3BDE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201" y="5253298"/>
            <a:ext cx="1311885" cy="1311885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A89344E-BE35-417F-9FE1-AE6835D0C890}"/>
              </a:ext>
            </a:extLst>
          </p:cNvPr>
          <p:cNvCxnSpPr/>
          <p:nvPr/>
        </p:nvCxnSpPr>
        <p:spPr>
          <a:xfrm>
            <a:off x="9099000" y="584601"/>
            <a:ext cx="216000" cy="0"/>
          </a:xfrm>
          <a:prstGeom prst="line">
            <a:avLst/>
          </a:prstGeom>
          <a:ln w="38100">
            <a:solidFill>
              <a:srgbClr val="C31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24495ED-ED7C-44CC-B56B-F6C82DFADA6E}"/>
              </a:ext>
            </a:extLst>
          </p:cNvPr>
          <p:cNvCxnSpPr/>
          <p:nvPr/>
        </p:nvCxnSpPr>
        <p:spPr>
          <a:xfrm>
            <a:off x="11929404" y="584601"/>
            <a:ext cx="324000" cy="0"/>
          </a:xfrm>
          <a:prstGeom prst="line">
            <a:avLst/>
          </a:prstGeom>
          <a:ln w="38100">
            <a:solidFill>
              <a:srgbClr val="C31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778" y="1371600"/>
            <a:ext cx="6084018" cy="544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F2B1A4-2D7D-48BF-AADA-166B68010218}"/>
              </a:ext>
            </a:extLst>
          </p:cNvPr>
          <p:cNvCxnSpPr/>
          <p:nvPr/>
        </p:nvCxnSpPr>
        <p:spPr>
          <a:xfrm>
            <a:off x="5621849" y="1992383"/>
            <a:ext cx="0" cy="381600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nip Same Side Corner Rectangle 14">
            <a:extLst>
              <a:ext uri="{FF2B5EF4-FFF2-40B4-BE49-F238E27FC236}">
                <a16:creationId xmlns:a16="http://schemas.microsoft.com/office/drawing/2014/main" id="{BDAD4574-B17B-42FA-BDCB-E1B5BDC00194}"/>
              </a:ext>
            </a:extLst>
          </p:cNvPr>
          <p:cNvSpPr/>
          <p:nvPr/>
        </p:nvSpPr>
        <p:spPr>
          <a:xfrm rot="16200000">
            <a:off x="4507140" y="-1154341"/>
            <a:ext cx="5997119" cy="9372600"/>
          </a:xfrm>
          <a:prstGeom prst="snip2SameRect">
            <a:avLst/>
          </a:prstGeom>
          <a:solidFill>
            <a:schemeClr val="accent6">
              <a:lumMod val="50000"/>
              <a:alpha val="12000"/>
            </a:schemeClr>
          </a:solidFill>
          <a:ln w="127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3351F7EB-6DAD-471C-9FA2-19F6998ED5E8}"/>
              </a:ext>
            </a:extLst>
          </p:cNvPr>
          <p:cNvSpPr/>
          <p:nvPr/>
        </p:nvSpPr>
        <p:spPr>
          <a:xfrm>
            <a:off x="685800" y="1295400"/>
            <a:ext cx="4267200" cy="4495800"/>
          </a:xfrm>
          <a:prstGeom prst="snip2DiagRect">
            <a:avLst>
              <a:gd name="adj1" fmla="val 10879"/>
              <a:gd name="adj2" fmla="val 1139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58F64-68A4-445B-BD55-14A60A3CE55A}"/>
              </a:ext>
            </a:extLst>
          </p:cNvPr>
          <p:cNvGrpSpPr>
            <a:grpSpLocks noChangeAspect="1"/>
          </p:cNvGrpSpPr>
          <p:nvPr/>
        </p:nvGrpSpPr>
        <p:grpSpPr>
          <a:xfrm>
            <a:off x="1530964" y="3067529"/>
            <a:ext cx="2555100" cy="2555100"/>
            <a:chOff x="4068916" y="942681"/>
            <a:chExt cx="1267119" cy="12671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B24FA7-4777-4A40-8EFF-F09CD3668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916" y="942681"/>
              <a:ext cx="1267119" cy="12671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BA087A-C51F-462C-85EA-051758C8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2949" y="1466569"/>
              <a:ext cx="879053" cy="26909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484595E-5C70-4640-B5E8-AF8B13A7B5E4}"/>
              </a:ext>
            </a:extLst>
          </p:cNvPr>
          <p:cNvSpPr/>
          <p:nvPr/>
        </p:nvSpPr>
        <p:spPr>
          <a:xfrm>
            <a:off x="703384" y="1782857"/>
            <a:ext cx="4249615" cy="1071750"/>
          </a:xfrm>
          <a:prstGeom prst="rect">
            <a:avLst/>
          </a:prstGeom>
          <a:solidFill>
            <a:srgbClr val="94060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Kai" panose="04050603020B02020204" pitchFamily="8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742CE-9B79-4495-856C-B37C801E4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9111" y1="20889" x2="46222" y2="63556"/>
                        <a14:foregroundMark x1="61333" y1="24000" x2="41778" y2="78222"/>
                        <a14:foregroundMark x1="21333" y1="35111" x2="26222" y2="74222"/>
                        <a14:foregroundMark x1="30667" y1="59556" x2="31111" y2="82222"/>
                        <a14:foregroundMark x1="19111" y1="74667" x2="57333" y2="80889"/>
                        <a14:foregroundMark x1="62222" y1="51111" x2="62667" y2="80889"/>
                        <a14:foregroundMark x1="29778" y1="56444" x2="45778" y2="63111"/>
                        <a14:foregroundMark x1="58667" y1="76889" x2="60444" y2="83111"/>
                        <a14:foregroundMark x1="8444" y1="18222" x2="11111" y2="34667"/>
                        <a14:foregroundMark x1="11111" y1="15111" x2="9333" y2="89778"/>
                        <a14:foregroundMark x1="12889" y1="92889" x2="71111" y2="93333"/>
                        <a14:foregroundMark x1="71556" y1="91556" x2="72000" y2="10667"/>
                        <a14:foregroundMark x1="71556" y1="8444" x2="12000" y2="1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9000" y="5269536"/>
            <a:ext cx="1148442" cy="11484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6F517E-9812-487D-93BC-EA255854D6D6}"/>
              </a:ext>
            </a:extLst>
          </p:cNvPr>
          <p:cNvSpPr/>
          <p:nvPr/>
        </p:nvSpPr>
        <p:spPr>
          <a:xfrm>
            <a:off x="6200771" y="1887018"/>
            <a:ext cx="3872022" cy="703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Memenuhi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</a:t>
            </a:r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Standar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267E85-7239-48C1-BE04-C7A99A4D5D06}"/>
              </a:ext>
            </a:extLst>
          </p:cNvPr>
          <p:cNvSpPr/>
          <p:nvPr/>
        </p:nvSpPr>
        <p:spPr>
          <a:xfrm>
            <a:off x="5207570" y="638117"/>
            <a:ext cx="6912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Data yang </a:t>
            </a:r>
            <a:r>
              <a:rPr lang="en-US" sz="3600" dirty="0" err="1">
                <a:solidFill>
                  <a:srgbClr val="C00000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Dihasilkan</a:t>
            </a:r>
            <a:r>
              <a:rPr lang="en-US" sz="3600" dirty="0">
                <a:solidFill>
                  <a:srgbClr val="C00000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Produsen</a:t>
            </a:r>
            <a:r>
              <a:rPr lang="en-US" sz="3600" dirty="0">
                <a:solidFill>
                  <a:srgbClr val="C00000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Data </a:t>
            </a:r>
            <a:r>
              <a:rPr lang="en-US" sz="3600" dirty="0" err="1">
                <a:solidFill>
                  <a:srgbClr val="C00000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Harus</a:t>
            </a:r>
            <a:r>
              <a:rPr lang="en-US" sz="3600" dirty="0">
                <a:solidFill>
                  <a:srgbClr val="C00000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A9CBC1-4C1D-4A15-99AB-0579B6FA92C6}"/>
              </a:ext>
            </a:extLst>
          </p:cNvPr>
          <p:cNvSpPr/>
          <p:nvPr/>
        </p:nvSpPr>
        <p:spPr>
          <a:xfrm>
            <a:off x="6164992" y="3822196"/>
            <a:ext cx="47009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Memenuhi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</a:t>
            </a:r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kaidah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</a:t>
            </a:r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Interoperabilitas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C5DBE5-8E9B-4B0F-8DD3-6EB9EA83EBB8}"/>
              </a:ext>
            </a:extLst>
          </p:cNvPr>
          <p:cNvSpPr/>
          <p:nvPr/>
        </p:nvSpPr>
        <p:spPr>
          <a:xfrm>
            <a:off x="6200771" y="2854607"/>
            <a:ext cx="3042500" cy="78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Memiliki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Metadata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C732B-ECE8-4E7E-A20F-20F702969FBE}"/>
              </a:ext>
            </a:extLst>
          </p:cNvPr>
          <p:cNvSpPr/>
          <p:nvPr/>
        </p:nvSpPr>
        <p:spPr>
          <a:xfrm>
            <a:off x="6153150" y="5163222"/>
            <a:ext cx="47009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Menggunakan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</a:t>
            </a:r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Kode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</a:t>
            </a:r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Referensi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dan/</a:t>
            </a:r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atau</a:t>
            </a:r>
            <a:r>
              <a:rPr lang="en-US" sz="3200" dirty="0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 Data </a:t>
            </a:r>
            <a:r>
              <a:rPr lang="en-US" sz="3200" dirty="0" err="1">
                <a:solidFill>
                  <a:srgbClr val="444446"/>
                </a:solidFill>
                <a:latin typeface="Franklin Gothic Medium Cond" panose="020B0606030402020204" pitchFamily="34" charset="0"/>
                <a:cs typeface="Arial Narrow" panose="020B0604020202020204" pitchFamily="34" charset="0"/>
              </a:rPr>
              <a:t>Induk</a:t>
            </a:r>
            <a:endParaRPr lang="en-US" sz="3200" dirty="0">
              <a:solidFill>
                <a:srgbClr val="444446"/>
              </a:solidFill>
              <a:latin typeface="Franklin Gothic Medium Cond" panose="020B06060304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94D8CA-52CB-4EB7-8D59-0E983CB0FC29}"/>
              </a:ext>
            </a:extLst>
          </p:cNvPr>
          <p:cNvGrpSpPr/>
          <p:nvPr/>
        </p:nvGrpSpPr>
        <p:grpSpPr>
          <a:xfrm>
            <a:off x="5208768" y="1905000"/>
            <a:ext cx="812230" cy="812230"/>
            <a:chOff x="5208768" y="1359311"/>
            <a:chExt cx="812230" cy="8122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78E1C32-EC9F-4ADA-A830-63107412B12F}"/>
                </a:ext>
              </a:extLst>
            </p:cNvPr>
            <p:cNvSpPr/>
            <p:nvPr/>
          </p:nvSpPr>
          <p:spPr>
            <a:xfrm>
              <a:off x="5208768" y="1359311"/>
              <a:ext cx="812230" cy="81223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5155F6-1E63-43F1-95E3-CBE26B9C0A26}"/>
                </a:ext>
              </a:extLst>
            </p:cNvPr>
            <p:cNvSpPr txBox="1"/>
            <p:nvPr/>
          </p:nvSpPr>
          <p:spPr>
            <a:xfrm flipH="1">
              <a:off x="5410202" y="1446695"/>
              <a:ext cx="211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Franklin Gothic Medium Cond" panose="020B0606030402020204" pitchFamily="34" charset="0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0F6611-85F6-4BAE-B6E4-3FF9D80B0B69}"/>
              </a:ext>
            </a:extLst>
          </p:cNvPr>
          <p:cNvGrpSpPr/>
          <p:nvPr/>
        </p:nvGrpSpPr>
        <p:grpSpPr>
          <a:xfrm>
            <a:off x="5209736" y="2857659"/>
            <a:ext cx="812230" cy="812230"/>
            <a:chOff x="5208768" y="1359311"/>
            <a:chExt cx="812230" cy="81223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9542C7F-A34E-476F-840D-47C7048C2605}"/>
                </a:ext>
              </a:extLst>
            </p:cNvPr>
            <p:cNvSpPr/>
            <p:nvPr/>
          </p:nvSpPr>
          <p:spPr>
            <a:xfrm>
              <a:off x="5208768" y="1359311"/>
              <a:ext cx="812230" cy="81223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7B152C-9FEE-44DF-ACEB-A1E92835DA59}"/>
                </a:ext>
              </a:extLst>
            </p:cNvPr>
            <p:cNvSpPr txBox="1"/>
            <p:nvPr/>
          </p:nvSpPr>
          <p:spPr>
            <a:xfrm flipH="1">
              <a:off x="5410202" y="1446695"/>
              <a:ext cx="211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Franklin Gothic Medium Cond" panose="020B0606030402020204" pitchFamily="34" charset="0"/>
                </a:rPr>
                <a:t>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5F45B6-CB57-4AB4-B3F2-D8EB6F9197EF}"/>
              </a:ext>
            </a:extLst>
          </p:cNvPr>
          <p:cNvGrpSpPr/>
          <p:nvPr/>
        </p:nvGrpSpPr>
        <p:grpSpPr>
          <a:xfrm>
            <a:off x="5207570" y="3988370"/>
            <a:ext cx="812230" cy="812230"/>
            <a:chOff x="5208768" y="1359311"/>
            <a:chExt cx="812230" cy="81223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D11BD77-7208-41DF-87AE-D2A0CBA148A9}"/>
                </a:ext>
              </a:extLst>
            </p:cNvPr>
            <p:cNvSpPr/>
            <p:nvPr/>
          </p:nvSpPr>
          <p:spPr>
            <a:xfrm>
              <a:off x="5208768" y="1359311"/>
              <a:ext cx="812230" cy="81223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3CCCDC-FFE7-45F6-8391-BA4D8592ACA8}"/>
                </a:ext>
              </a:extLst>
            </p:cNvPr>
            <p:cNvSpPr txBox="1"/>
            <p:nvPr/>
          </p:nvSpPr>
          <p:spPr>
            <a:xfrm flipH="1">
              <a:off x="5410202" y="1446695"/>
              <a:ext cx="211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Franklin Gothic Medium Cond" panose="020B0606030402020204" pitchFamily="34" charset="0"/>
                </a:rPr>
                <a:t>3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270463-04E8-41F7-9C8C-046810600DEF}"/>
              </a:ext>
            </a:extLst>
          </p:cNvPr>
          <p:cNvGrpSpPr/>
          <p:nvPr/>
        </p:nvGrpSpPr>
        <p:grpSpPr>
          <a:xfrm>
            <a:off x="5209736" y="5359970"/>
            <a:ext cx="812230" cy="812230"/>
            <a:chOff x="5208768" y="1359311"/>
            <a:chExt cx="812230" cy="81223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C74EA8A-F6B9-4213-A2F7-E20BC42E3302}"/>
                </a:ext>
              </a:extLst>
            </p:cNvPr>
            <p:cNvSpPr/>
            <p:nvPr/>
          </p:nvSpPr>
          <p:spPr>
            <a:xfrm>
              <a:off x="5208768" y="1359311"/>
              <a:ext cx="812230" cy="81223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2B20E0-183A-467B-8152-E6ACCD9E4422}"/>
                </a:ext>
              </a:extLst>
            </p:cNvPr>
            <p:cNvSpPr txBox="1"/>
            <p:nvPr/>
          </p:nvSpPr>
          <p:spPr>
            <a:xfrm flipH="1">
              <a:off x="5410202" y="1446695"/>
              <a:ext cx="211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Franklin Gothic Medium Cond" panose="020B0606030402020204" pitchFamily="34" charset="0"/>
                </a:rPr>
                <a:t>4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86FC830-817F-428C-AB9A-F452638B38B7}"/>
              </a:ext>
            </a:extLst>
          </p:cNvPr>
          <p:cNvSpPr/>
          <p:nvPr/>
        </p:nvSpPr>
        <p:spPr>
          <a:xfrm>
            <a:off x="1050043" y="2397456"/>
            <a:ext cx="3437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Perpres</a:t>
            </a: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Satu Data Indonesia, </a:t>
            </a:r>
            <a:r>
              <a:rPr lang="en-US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Pasal</a:t>
            </a: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3)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9D2AB0-F78B-4D1B-B1CB-2F465E0F3649}"/>
              </a:ext>
            </a:extLst>
          </p:cNvPr>
          <p:cNvSpPr/>
          <p:nvPr/>
        </p:nvSpPr>
        <p:spPr>
          <a:xfrm>
            <a:off x="1019868" y="1794947"/>
            <a:ext cx="35990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D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Kai" panose="04050603020B02020204" pitchFamily="82" charset="0"/>
              </a:rPr>
              <a:t>PRINSIP SATU data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Kai" panose="04050603020B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8"/>
          <p:cNvSpPr txBox="1"/>
          <p:nvPr/>
        </p:nvSpPr>
        <p:spPr>
          <a:xfrm>
            <a:off x="3506650" y="0"/>
            <a:ext cx="5178701" cy="646331"/>
          </a:xfrm>
          <a:prstGeom prst="rect">
            <a:avLst/>
          </a:prstGeom>
          <a:solidFill>
            <a:srgbClr val="94060A">
              <a:alpha val="1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94060A"/>
                </a:solidFill>
                <a:effectLst/>
                <a:uLnTx/>
                <a:uFillTx/>
                <a:latin typeface="Bebas Kai" panose="04050603020B02020204" pitchFamily="82" charset="0"/>
                <a:ea typeface="微软雅黑" panose="020B0503020204020204" charset="-122"/>
                <a:cs typeface="+mn-cs"/>
              </a:rPr>
              <a:t>PENYELENGGARA SDI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94060A"/>
              </a:solidFill>
              <a:effectLst/>
              <a:uLnTx/>
              <a:uFillTx/>
              <a:latin typeface="Bebas Kai" panose="04050603020B02020204" pitchFamily="82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DF59FB-F82B-452A-816D-6928AC605F4C}"/>
              </a:ext>
            </a:extLst>
          </p:cNvPr>
          <p:cNvSpPr/>
          <p:nvPr/>
        </p:nvSpPr>
        <p:spPr>
          <a:xfrm>
            <a:off x="3446792" y="145767"/>
            <a:ext cx="134608" cy="354796"/>
          </a:xfrm>
          <a:prstGeom prst="rect">
            <a:avLst/>
          </a:prstGeom>
          <a:solidFill>
            <a:srgbClr val="9406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6DF59FB-F82B-452A-816D-6928AC605F4C}"/>
              </a:ext>
            </a:extLst>
          </p:cNvPr>
          <p:cNvSpPr/>
          <p:nvPr/>
        </p:nvSpPr>
        <p:spPr>
          <a:xfrm>
            <a:off x="8610600" y="145767"/>
            <a:ext cx="134608" cy="354796"/>
          </a:xfrm>
          <a:prstGeom prst="rect">
            <a:avLst/>
          </a:prstGeom>
          <a:solidFill>
            <a:srgbClr val="9406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C884F2-D6EE-4112-BFE2-7EFD7D923C10}"/>
              </a:ext>
            </a:extLst>
          </p:cNvPr>
          <p:cNvCxnSpPr/>
          <p:nvPr/>
        </p:nvCxnSpPr>
        <p:spPr>
          <a:xfrm flipV="1">
            <a:off x="0" y="323165"/>
            <a:ext cx="3456000" cy="1"/>
          </a:xfrm>
          <a:prstGeom prst="line">
            <a:avLst/>
          </a:prstGeom>
          <a:ln w="38100">
            <a:solidFill>
              <a:srgbClr val="C31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BC884F2-D6EE-4112-BFE2-7EFD7D923C10}"/>
              </a:ext>
            </a:extLst>
          </p:cNvPr>
          <p:cNvCxnSpPr/>
          <p:nvPr/>
        </p:nvCxnSpPr>
        <p:spPr>
          <a:xfrm>
            <a:off x="8686800" y="297765"/>
            <a:ext cx="3492000" cy="0"/>
          </a:xfrm>
          <a:prstGeom prst="line">
            <a:avLst/>
          </a:prstGeom>
          <a:ln w="38100">
            <a:solidFill>
              <a:srgbClr val="C31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867400" y="1331913"/>
            <a:ext cx="14288" cy="554400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7213600" y="3790950"/>
            <a:ext cx="4270375" cy="11112"/>
          </a:xfrm>
          <a:prstGeom prst="line">
            <a:avLst/>
          </a:prstGeom>
          <a:ln w="19050">
            <a:solidFill>
              <a:schemeClr val="tx2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9"/>
          <p:cNvSpPr txBox="1">
            <a:spLocks noChangeArrowheads="1"/>
          </p:cNvSpPr>
          <p:nvPr/>
        </p:nvSpPr>
        <p:spPr bwMode="auto">
          <a:xfrm>
            <a:off x="1670050" y="819150"/>
            <a:ext cx="1582738" cy="368300"/>
          </a:xfrm>
          <a:prstGeom prst="rect">
            <a:avLst/>
          </a:prstGeom>
          <a:noFill/>
          <a:ln w="19050">
            <a:solidFill>
              <a:srgbClr val="E0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b="1">
                <a:solidFill>
                  <a:srgbClr val="C00000"/>
                </a:solidFill>
                <a:latin typeface="Cambria" panose="02040503050406030204" pitchFamily="18" charset="0"/>
              </a:rPr>
              <a:t>SDI Nasional</a:t>
            </a:r>
          </a:p>
        </p:txBody>
      </p:sp>
      <p:sp>
        <p:nvSpPr>
          <p:cNvPr id="118" name="TextBox 10"/>
          <p:cNvSpPr txBox="1">
            <a:spLocks noChangeArrowheads="1"/>
          </p:cNvSpPr>
          <p:nvPr/>
        </p:nvSpPr>
        <p:spPr bwMode="auto">
          <a:xfrm>
            <a:off x="8243888" y="830263"/>
            <a:ext cx="1584325" cy="369887"/>
          </a:xfrm>
          <a:prstGeom prst="rect">
            <a:avLst/>
          </a:prstGeom>
          <a:noFill/>
          <a:ln w="19050">
            <a:solidFill>
              <a:srgbClr val="E0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b="1">
                <a:solidFill>
                  <a:srgbClr val="C00000"/>
                </a:solidFill>
                <a:latin typeface="Cambria" panose="02040503050406030204" pitchFamily="18" charset="0"/>
              </a:rPr>
              <a:t>SDI Daerah</a:t>
            </a:r>
          </a:p>
        </p:txBody>
      </p:sp>
      <p:sp>
        <p:nvSpPr>
          <p:cNvPr id="119" name="TextBox 118"/>
          <p:cNvSpPr txBox="1"/>
          <p:nvPr/>
        </p:nvSpPr>
        <p:spPr>
          <a:xfrm rot="5400000">
            <a:off x="6816227" y="4605561"/>
            <a:ext cx="400110" cy="1472693"/>
          </a:xfrm>
          <a:prstGeom prst="rect">
            <a:avLst/>
          </a:prstGeom>
          <a:noFill/>
          <a:ln w="19050">
            <a:noFill/>
          </a:ln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id-ID" sz="1400" b="1" dirty="0">
                <a:solidFill>
                  <a:schemeClr val="tx2"/>
                </a:solidFill>
                <a:latin typeface="Cambria" panose="02040503050406030204" pitchFamily="18" charset="0"/>
              </a:rPr>
              <a:t>Kabupaten/Kota</a:t>
            </a: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6594148" y="1844991"/>
            <a:ext cx="400110" cy="1050865"/>
          </a:xfrm>
          <a:prstGeom prst="rect">
            <a:avLst/>
          </a:prstGeom>
          <a:noFill/>
          <a:ln w="19050">
            <a:noFill/>
          </a:ln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id-ID" sz="1400" b="1" dirty="0">
                <a:solidFill>
                  <a:schemeClr val="tx2"/>
                </a:solidFill>
                <a:latin typeface="Cambria" panose="02040503050406030204" pitchFamily="18" charset="0"/>
              </a:rPr>
              <a:t>Provinsi</a:t>
            </a:r>
          </a:p>
        </p:txBody>
      </p:sp>
      <p:grpSp>
        <p:nvGrpSpPr>
          <p:cNvPr id="124" name="Group 43"/>
          <p:cNvGrpSpPr>
            <a:grpSpLocks/>
          </p:cNvGrpSpPr>
          <p:nvPr/>
        </p:nvGrpSpPr>
        <p:grpSpPr bwMode="auto">
          <a:xfrm>
            <a:off x="241300" y="4933950"/>
            <a:ext cx="2347913" cy="1223963"/>
            <a:chOff x="135913" y="5184279"/>
            <a:chExt cx="2347782" cy="1224136"/>
          </a:xfrm>
        </p:grpSpPr>
        <p:sp>
          <p:nvSpPr>
            <p:cNvPr id="206" name="TextBox 23"/>
            <p:cNvSpPr txBox="1">
              <a:spLocks noChangeArrowheads="1"/>
            </p:cNvSpPr>
            <p:nvPr/>
          </p:nvSpPr>
          <p:spPr bwMode="auto">
            <a:xfrm>
              <a:off x="135913" y="5184279"/>
              <a:ext cx="125339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id-ID" altLang="id-ID" sz="1200" b="1">
                  <a:solidFill>
                    <a:srgbClr val="C00000"/>
                  </a:solidFill>
                  <a:latin typeface="Cambria" panose="02040503050406030204" pitchFamily="18" charset="0"/>
                </a:rPr>
                <a:t>Walidata</a:t>
              </a:r>
            </a:p>
          </p:txBody>
        </p:sp>
        <p:grpSp>
          <p:nvGrpSpPr>
            <p:cNvPr id="207" name="Group 35"/>
            <p:cNvGrpSpPr>
              <a:grpSpLocks/>
            </p:cNvGrpSpPr>
            <p:nvPr/>
          </p:nvGrpSpPr>
          <p:grpSpPr bwMode="auto">
            <a:xfrm>
              <a:off x="318752" y="5184279"/>
              <a:ext cx="2164943" cy="1224136"/>
              <a:chOff x="318752" y="5184279"/>
              <a:chExt cx="2164943" cy="1224136"/>
            </a:xfrm>
          </p:grpSpPr>
          <p:sp>
            <p:nvSpPr>
              <p:cNvPr id="208" name="Rectangle 207"/>
              <p:cNvSpPr/>
              <p:nvPr/>
            </p:nvSpPr>
            <p:spPr>
              <a:xfrm>
                <a:off x="318466" y="5184279"/>
                <a:ext cx="2165229" cy="1224136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/>
              </a:p>
            </p:txBody>
          </p:sp>
          <p:sp>
            <p:nvSpPr>
              <p:cNvPr id="209" name="Rectangle 12"/>
              <p:cNvSpPr>
                <a:spLocks noChangeArrowheads="1"/>
              </p:cNvSpPr>
              <p:nvPr/>
            </p:nvSpPr>
            <p:spPr bwMode="auto">
              <a:xfrm>
                <a:off x="318466" y="6082931"/>
                <a:ext cx="2068396" cy="27626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r>
                  <a:rPr lang="id-ID" altLang="en-US" sz="1200" b="1" dirty="0">
                    <a:solidFill>
                      <a:schemeClr val="tx2"/>
                    </a:solidFill>
                    <a:latin typeface="Cambria" panose="02040503050406030204" pitchFamily="18" charset="0"/>
                  </a:rPr>
                  <a:t>Kementerian/Lembaga A</a:t>
                </a:r>
                <a:endParaRPr lang="en-US" altLang="en-US" sz="1200" b="1" dirty="0">
                  <a:solidFill>
                    <a:schemeClr val="tx2"/>
                  </a:solidFill>
                  <a:latin typeface="Cambria" panose="02040503050406030204" pitchFamily="18" charset="0"/>
                </a:endParaRPr>
              </a:p>
            </p:txBody>
          </p:sp>
          <p:pic>
            <p:nvPicPr>
              <p:cNvPr id="210" name="Picture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572" y="5467103"/>
                <a:ext cx="591590" cy="680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1" name="Picture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9515" y="5467103"/>
                <a:ext cx="591590" cy="680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2" name="TextBox 24"/>
              <p:cNvSpPr txBox="1">
                <a:spLocks noChangeArrowheads="1"/>
              </p:cNvSpPr>
              <p:nvPr/>
            </p:nvSpPr>
            <p:spPr bwMode="auto">
              <a:xfrm>
                <a:off x="1075961" y="5184279"/>
                <a:ext cx="140773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id-ID" altLang="id-ID" sz="1200" b="1">
                    <a:solidFill>
                      <a:srgbClr val="C00000"/>
                    </a:solidFill>
                    <a:latin typeface="Cambria" panose="02040503050406030204" pitchFamily="18" charset="0"/>
                  </a:rPr>
                  <a:t>Produsen Data</a:t>
                </a:r>
              </a:p>
            </p:txBody>
          </p:sp>
          <p:sp>
            <p:nvSpPr>
              <p:cNvPr id="213" name="TextBox 25"/>
              <p:cNvSpPr txBox="1">
                <a:spLocks noChangeArrowheads="1"/>
              </p:cNvSpPr>
              <p:nvPr/>
            </p:nvSpPr>
            <p:spPr bwMode="auto">
              <a:xfrm>
                <a:off x="1075960" y="5700455"/>
                <a:ext cx="42706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id-ID" altLang="id-ID" sz="900">
                    <a:solidFill>
                      <a:schemeClr val="tx2"/>
                    </a:solidFill>
                    <a:latin typeface="Cambria" panose="02040503050406030204" pitchFamily="18" charset="0"/>
                  </a:rPr>
                  <a:t>dan/ atau</a:t>
                </a:r>
              </a:p>
            </p:txBody>
          </p:sp>
        </p:grpSp>
      </p:grpSp>
      <p:grpSp>
        <p:nvGrpSpPr>
          <p:cNvPr id="125" name="Group 36"/>
          <p:cNvGrpSpPr>
            <a:grpSpLocks/>
          </p:cNvGrpSpPr>
          <p:nvPr/>
        </p:nvGrpSpPr>
        <p:grpSpPr bwMode="auto">
          <a:xfrm>
            <a:off x="2755900" y="4922838"/>
            <a:ext cx="2165350" cy="1223962"/>
            <a:chOff x="318752" y="5184279"/>
            <a:chExt cx="2164943" cy="1224136"/>
          </a:xfrm>
        </p:grpSpPr>
        <p:sp>
          <p:nvSpPr>
            <p:cNvPr id="200" name="Rectangle 199"/>
            <p:cNvSpPr/>
            <p:nvPr/>
          </p:nvSpPr>
          <p:spPr>
            <a:xfrm>
              <a:off x="318752" y="5184279"/>
              <a:ext cx="2164943" cy="122413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/>
            </a:p>
          </p:txBody>
        </p:sp>
        <p:sp>
          <p:nvSpPr>
            <p:cNvPr id="201" name="Rectangle 12"/>
            <p:cNvSpPr>
              <a:spLocks noChangeArrowheads="1"/>
            </p:cNvSpPr>
            <p:nvPr/>
          </p:nvSpPr>
          <p:spPr bwMode="auto">
            <a:xfrm>
              <a:off x="318752" y="6082932"/>
              <a:ext cx="2068124" cy="2762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id-ID" altLang="en-US" sz="1200" b="1" dirty="0">
                  <a:solidFill>
                    <a:schemeClr val="tx2"/>
                  </a:solidFill>
                  <a:latin typeface="Cambria" panose="02040503050406030204" pitchFamily="18" charset="0"/>
                </a:rPr>
                <a:t>Kementerian/Lembaga B</a:t>
              </a:r>
              <a:endParaRPr lang="en-US" altLang="en-US" sz="1200" b="1" dirty="0">
                <a:solidFill>
                  <a:schemeClr val="tx2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202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72" y="5467103"/>
              <a:ext cx="591590" cy="680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515" y="5467103"/>
              <a:ext cx="591590" cy="680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" name="TextBox 41"/>
            <p:cNvSpPr txBox="1">
              <a:spLocks noChangeArrowheads="1"/>
            </p:cNvSpPr>
            <p:nvPr/>
          </p:nvSpPr>
          <p:spPr bwMode="auto">
            <a:xfrm>
              <a:off x="1075961" y="5184279"/>
              <a:ext cx="14077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id-ID" altLang="id-ID" sz="1200" b="1">
                  <a:solidFill>
                    <a:srgbClr val="C00000"/>
                  </a:solidFill>
                  <a:latin typeface="Cambria" panose="02040503050406030204" pitchFamily="18" charset="0"/>
                </a:rPr>
                <a:t>Produsen Data</a:t>
              </a:r>
            </a:p>
          </p:txBody>
        </p:sp>
        <p:sp>
          <p:nvSpPr>
            <p:cNvPr id="205" name="TextBox 42"/>
            <p:cNvSpPr txBox="1">
              <a:spLocks noChangeArrowheads="1"/>
            </p:cNvSpPr>
            <p:nvPr/>
          </p:nvSpPr>
          <p:spPr bwMode="auto">
            <a:xfrm>
              <a:off x="1075960" y="5700455"/>
              <a:ext cx="4270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id-ID" altLang="id-ID" sz="900">
                  <a:solidFill>
                    <a:schemeClr val="tx2"/>
                  </a:solidFill>
                  <a:latin typeface="Cambria" panose="02040503050406030204" pitchFamily="18" charset="0"/>
                </a:rPr>
                <a:t>dan/ atau</a:t>
              </a:r>
            </a:p>
          </p:txBody>
        </p:sp>
      </p:grpSp>
      <p:sp>
        <p:nvSpPr>
          <p:cNvPr id="126" name="TextBox 44"/>
          <p:cNvSpPr txBox="1">
            <a:spLocks noChangeArrowheads="1"/>
          </p:cNvSpPr>
          <p:nvPr/>
        </p:nvSpPr>
        <p:spPr bwMode="auto">
          <a:xfrm>
            <a:off x="2562225" y="4935538"/>
            <a:ext cx="12525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200" b="1">
                <a:solidFill>
                  <a:srgbClr val="C00000"/>
                </a:solidFill>
                <a:latin typeface="Cambria" panose="02040503050406030204" pitchFamily="18" charset="0"/>
              </a:rPr>
              <a:t>Walidata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04800" y="6324600"/>
            <a:ext cx="4740275" cy="342900"/>
          </a:xfrm>
          <a:prstGeom prst="rect">
            <a:avLst/>
          </a:prstGeom>
          <a:solidFill>
            <a:srgbClr val="E08888"/>
          </a:solidFill>
          <a:ln>
            <a:solidFill>
              <a:srgbClr val="E0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b="1" dirty="0">
                <a:latin typeface="Cambria" panose="02040503050406030204" pitchFamily="18" charset="0"/>
              </a:rPr>
              <a:t>Forum Satu Data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11658660" y="1406079"/>
            <a:ext cx="400186" cy="2327052"/>
          </a:xfrm>
          <a:prstGeom prst="rect">
            <a:avLst/>
          </a:prstGeom>
          <a:solidFill>
            <a:srgbClr val="E08888"/>
          </a:solidFill>
          <a:ln>
            <a:solidFill>
              <a:srgbClr val="E0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id-ID" sz="1400" b="1" dirty="0">
                <a:latin typeface="Cambria" panose="02040503050406030204" pitchFamily="18" charset="0"/>
              </a:rPr>
              <a:t>Forum Satu Data Provinsi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98475" y="1341438"/>
            <a:ext cx="3878263" cy="202882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30" name="TextBox 49"/>
          <p:cNvSpPr txBox="1">
            <a:spLocks noChangeArrowheads="1"/>
          </p:cNvSpPr>
          <p:nvPr/>
        </p:nvSpPr>
        <p:spPr bwMode="auto">
          <a:xfrm>
            <a:off x="400050" y="1292225"/>
            <a:ext cx="4122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200" b="1">
                <a:solidFill>
                  <a:srgbClr val="C00000"/>
                </a:solidFill>
                <a:latin typeface="Cambria" panose="02040503050406030204" pitchFamily="18" charset="0"/>
              </a:rPr>
              <a:t>Dewan Pengarah</a:t>
            </a:r>
          </a:p>
        </p:txBody>
      </p:sp>
      <p:pic>
        <p:nvPicPr>
          <p:cNvPr id="13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051050"/>
            <a:ext cx="120015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571750"/>
            <a:ext cx="1198562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2630488"/>
            <a:ext cx="471487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2679700"/>
            <a:ext cx="56515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1931988"/>
            <a:ext cx="658813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1941513"/>
            <a:ext cx="52705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916113"/>
            <a:ext cx="6762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TextBox 57"/>
          <p:cNvSpPr txBox="1">
            <a:spLocks noChangeArrowheads="1"/>
          </p:cNvSpPr>
          <p:nvPr/>
        </p:nvSpPr>
        <p:spPr bwMode="auto">
          <a:xfrm>
            <a:off x="271463" y="1565275"/>
            <a:ext cx="1536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200" b="1">
                <a:solidFill>
                  <a:schemeClr val="tx2"/>
                </a:solidFill>
                <a:latin typeface="Cambria" panose="02040503050406030204" pitchFamily="18" charset="0"/>
              </a:rPr>
              <a:t>Ketua</a:t>
            </a:r>
          </a:p>
        </p:txBody>
      </p:sp>
      <p:sp>
        <p:nvSpPr>
          <p:cNvPr id="139" name="TextBox 58"/>
          <p:cNvSpPr txBox="1">
            <a:spLocks noChangeArrowheads="1"/>
          </p:cNvSpPr>
          <p:nvPr/>
        </p:nvSpPr>
        <p:spPr bwMode="auto">
          <a:xfrm>
            <a:off x="2473325" y="1563688"/>
            <a:ext cx="1538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200" b="1">
                <a:solidFill>
                  <a:schemeClr val="tx2"/>
                </a:solidFill>
                <a:latin typeface="Cambria" panose="02040503050406030204" pitchFamily="18" charset="0"/>
              </a:rPr>
              <a:t>Anggota</a:t>
            </a:r>
          </a:p>
        </p:txBody>
      </p:sp>
      <p:grpSp>
        <p:nvGrpSpPr>
          <p:cNvPr id="140" name="Group 142"/>
          <p:cNvGrpSpPr>
            <a:grpSpLocks/>
          </p:cNvGrpSpPr>
          <p:nvPr/>
        </p:nvGrpSpPr>
        <p:grpSpPr bwMode="auto">
          <a:xfrm>
            <a:off x="520700" y="3565525"/>
            <a:ext cx="1055688" cy="1041400"/>
            <a:chOff x="219045" y="3900523"/>
            <a:chExt cx="1217274" cy="1279242"/>
          </a:xfrm>
        </p:grpSpPr>
        <p:sp>
          <p:nvSpPr>
            <p:cNvPr id="198" name="TextBox 60"/>
            <p:cNvSpPr txBox="1">
              <a:spLocks noChangeArrowheads="1"/>
            </p:cNvSpPr>
            <p:nvPr/>
          </p:nvSpPr>
          <p:spPr bwMode="auto">
            <a:xfrm>
              <a:off x="219045" y="3900523"/>
              <a:ext cx="1125386" cy="314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id-ID" altLang="id-ID" sz="1200" b="1">
                  <a:solidFill>
                    <a:srgbClr val="C00000"/>
                  </a:solidFill>
                  <a:latin typeface="Cambria" panose="02040503050406030204" pitchFamily="18" charset="0"/>
                </a:rPr>
                <a:t>Sekretariat</a:t>
              </a:r>
            </a:p>
          </p:txBody>
        </p:sp>
        <p:pic>
          <p:nvPicPr>
            <p:cNvPr id="199" name="Picture 6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134" y="4155607"/>
              <a:ext cx="1200185" cy="1024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Group 143"/>
          <p:cNvGrpSpPr>
            <a:grpSpLocks/>
          </p:cNvGrpSpPr>
          <p:nvPr/>
        </p:nvGrpSpPr>
        <p:grpSpPr bwMode="auto">
          <a:xfrm>
            <a:off x="1636713" y="3567113"/>
            <a:ext cx="1382712" cy="1123950"/>
            <a:chOff x="1632887" y="3932702"/>
            <a:chExt cx="1538577" cy="1342265"/>
          </a:xfrm>
        </p:grpSpPr>
        <p:sp>
          <p:nvSpPr>
            <p:cNvPr id="196" name="TextBox 61"/>
            <p:cNvSpPr txBox="1">
              <a:spLocks noChangeArrowheads="1"/>
            </p:cNvSpPr>
            <p:nvPr/>
          </p:nvSpPr>
          <p:spPr bwMode="auto">
            <a:xfrm>
              <a:off x="1632887" y="3932702"/>
              <a:ext cx="15146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id-ID" altLang="id-ID" sz="1200" b="1">
                  <a:solidFill>
                    <a:srgbClr val="C00000"/>
                  </a:solidFill>
                  <a:latin typeface="Cambria" panose="02040503050406030204" pitchFamily="18" charset="0"/>
                </a:rPr>
                <a:t>Pembina Data Statistik</a:t>
              </a:r>
            </a:p>
          </p:txBody>
        </p:sp>
        <p:pic>
          <p:nvPicPr>
            <p:cNvPr id="197" name="Picture 6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8240" y="4252497"/>
              <a:ext cx="1533224" cy="102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2" name="Group 144"/>
          <p:cNvGrpSpPr>
            <a:grpSpLocks/>
          </p:cNvGrpSpPr>
          <p:nvPr/>
        </p:nvGrpSpPr>
        <p:grpSpPr bwMode="auto">
          <a:xfrm>
            <a:off x="2936875" y="3567113"/>
            <a:ext cx="1216025" cy="981075"/>
            <a:chOff x="3221807" y="3933961"/>
            <a:chExt cx="1514620" cy="1220248"/>
          </a:xfrm>
        </p:grpSpPr>
        <p:sp>
          <p:nvSpPr>
            <p:cNvPr id="194" name="TextBox 63"/>
            <p:cNvSpPr txBox="1">
              <a:spLocks noChangeArrowheads="1"/>
            </p:cNvSpPr>
            <p:nvPr/>
          </p:nvSpPr>
          <p:spPr bwMode="auto">
            <a:xfrm>
              <a:off x="3221807" y="3933961"/>
              <a:ext cx="15146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id-ID" altLang="id-ID" sz="1200" b="1">
                  <a:solidFill>
                    <a:srgbClr val="C00000"/>
                  </a:solidFill>
                  <a:latin typeface="Cambria" panose="02040503050406030204" pitchFamily="18" charset="0"/>
                </a:rPr>
                <a:t>Pembina Data Geospasial</a:t>
              </a:r>
            </a:p>
          </p:txBody>
        </p:sp>
        <p:pic>
          <p:nvPicPr>
            <p:cNvPr id="195" name="Picture 6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950" y="4455922"/>
              <a:ext cx="698287" cy="698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" name="TextBox 77"/>
          <p:cNvSpPr txBox="1">
            <a:spLocks noChangeArrowheads="1"/>
          </p:cNvSpPr>
          <p:nvPr/>
        </p:nvSpPr>
        <p:spPr bwMode="auto">
          <a:xfrm>
            <a:off x="10328275" y="1487488"/>
            <a:ext cx="1066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200" b="1">
                <a:solidFill>
                  <a:srgbClr val="C00000"/>
                </a:solidFill>
                <a:latin typeface="Cambria" panose="02040503050406030204" pitchFamily="18" charset="0"/>
              </a:rPr>
              <a:t>Walidata</a:t>
            </a:r>
          </a:p>
        </p:txBody>
      </p:sp>
      <p:sp>
        <p:nvSpPr>
          <p:cNvPr id="145" name="TextBox 80"/>
          <p:cNvSpPr txBox="1">
            <a:spLocks noChangeArrowheads="1"/>
          </p:cNvSpPr>
          <p:nvPr/>
        </p:nvSpPr>
        <p:spPr bwMode="auto">
          <a:xfrm>
            <a:off x="8909050" y="1331913"/>
            <a:ext cx="13335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100" b="1">
                <a:solidFill>
                  <a:srgbClr val="C00000"/>
                </a:solidFill>
                <a:latin typeface="Cambria" panose="02040503050406030204" pitchFamily="18" charset="0"/>
              </a:rPr>
              <a:t>Pembina Data Statistik Daerah</a:t>
            </a:r>
          </a:p>
        </p:txBody>
      </p:sp>
      <p:pic>
        <p:nvPicPr>
          <p:cNvPr id="146" name="Picture 8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50" y="1639888"/>
            <a:ext cx="1050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" name="Rectangle 12"/>
          <p:cNvSpPr>
            <a:spLocks noChangeArrowheads="1"/>
          </p:cNvSpPr>
          <p:nvPr/>
        </p:nvSpPr>
        <p:spPr bwMode="auto">
          <a:xfrm>
            <a:off x="8815388" y="2239963"/>
            <a:ext cx="15033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en-US" sz="1200" b="1">
                <a:solidFill>
                  <a:schemeClr val="tx2"/>
                </a:solidFill>
                <a:latin typeface="Cambria" panose="02040503050406030204" pitchFamily="18" charset="0"/>
              </a:rPr>
              <a:t>BPS Provinsi</a:t>
            </a:r>
            <a:endParaRPr lang="en-US" altLang="en-US" sz="1200" b="1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48" name="TextBox 83"/>
          <p:cNvSpPr txBox="1">
            <a:spLocks noChangeArrowheads="1"/>
          </p:cNvSpPr>
          <p:nvPr/>
        </p:nvSpPr>
        <p:spPr bwMode="auto">
          <a:xfrm>
            <a:off x="7610475" y="1433513"/>
            <a:ext cx="1254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200" b="1">
                <a:solidFill>
                  <a:srgbClr val="C00000"/>
                </a:solidFill>
                <a:latin typeface="Cambria" panose="02040503050406030204" pitchFamily="18" charset="0"/>
              </a:rPr>
              <a:t>Sekretariat</a:t>
            </a:r>
          </a:p>
        </p:txBody>
      </p:sp>
      <p:pic>
        <p:nvPicPr>
          <p:cNvPr id="149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25" y="1751013"/>
            <a:ext cx="4159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1" name="Group 1"/>
          <p:cNvGrpSpPr>
            <a:grpSpLocks/>
          </p:cNvGrpSpPr>
          <p:nvPr/>
        </p:nvGrpSpPr>
        <p:grpSpPr bwMode="auto">
          <a:xfrm>
            <a:off x="4935538" y="3122613"/>
            <a:ext cx="1839912" cy="1839912"/>
            <a:chOff x="4935538" y="3300413"/>
            <a:chExt cx="1839912" cy="1839912"/>
          </a:xfrm>
        </p:grpSpPr>
        <p:pic>
          <p:nvPicPr>
            <p:cNvPr id="191" name="Picture 13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538" y="3300413"/>
              <a:ext cx="1839912" cy="183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2" name="TextBox 140"/>
            <p:cNvSpPr txBox="1">
              <a:spLocks noChangeArrowheads="1"/>
            </p:cNvSpPr>
            <p:nvPr/>
          </p:nvSpPr>
          <p:spPr bwMode="auto">
            <a:xfrm>
              <a:off x="5519738" y="3722688"/>
              <a:ext cx="1243012" cy="1008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id-ID" altLang="id-ID" sz="14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S</a:t>
              </a:r>
              <a:r>
                <a:rPr lang="id-ID" altLang="id-ID" sz="1400" dirty="0">
                  <a:solidFill>
                    <a:schemeClr val="bg1"/>
                  </a:solidFill>
                  <a:latin typeface="Cambria" panose="02040503050406030204" pitchFamily="18" charset="0"/>
                </a:rPr>
                <a:t>tandar </a:t>
              </a:r>
              <a:r>
                <a:rPr lang="id-ID" altLang="id-ID" sz="14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M</a:t>
              </a:r>
              <a:r>
                <a:rPr lang="id-ID" altLang="id-ID" sz="1400" dirty="0">
                  <a:solidFill>
                    <a:schemeClr val="bg1"/>
                  </a:solidFill>
                  <a:latin typeface="Cambria" panose="02040503050406030204" pitchFamily="18" charset="0"/>
                </a:rPr>
                <a:t>etadata </a:t>
              </a:r>
              <a:r>
                <a:rPr lang="id-ID" altLang="id-ID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I</a:t>
              </a:r>
              <a:r>
                <a:rPr lang="id-ID" altLang="id-ID" sz="1050" dirty="0">
                  <a:solidFill>
                    <a:schemeClr val="bg1"/>
                  </a:solidFill>
                  <a:latin typeface="Cambria" panose="02040503050406030204" pitchFamily="18" charset="0"/>
                </a:rPr>
                <a:t>nteroperabilitas </a:t>
              </a:r>
              <a:r>
                <a:rPr lang="id-ID" altLang="id-ID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K</a:t>
              </a:r>
              <a:r>
                <a:rPr lang="id-ID" altLang="id-ID" sz="1050" dirty="0">
                  <a:solidFill>
                    <a:schemeClr val="bg1"/>
                  </a:solidFill>
                  <a:latin typeface="Cambria" panose="02040503050406030204" pitchFamily="18" charset="0"/>
                </a:rPr>
                <a:t>odeReferensi dan Data Induk</a:t>
              </a:r>
            </a:p>
          </p:txBody>
        </p:sp>
        <p:sp>
          <p:nvSpPr>
            <p:cNvPr id="193" name="TextBox 141"/>
            <p:cNvSpPr txBox="1">
              <a:spLocks noChangeArrowheads="1"/>
            </p:cNvSpPr>
            <p:nvPr/>
          </p:nvSpPr>
          <p:spPr bwMode="auto">
            <a:xfrm>
              <a:off x="5222875" y="3446463"/>
              <a:ext cx="417513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id-ID" altLang="id-ID" sz="8000">
                  <a:solidFill>
                    <a:schemeClr val="bg1"/>
                  </a:solidFill>
                  <a:latin typeface="Berlin Sans FB" panose="020E0602020502020306" pitchFamily="34" charset="0"/>
                </a:rPr>
                <a:t>1</a:t>
              </a:r>
            </a:p>
          </p:txBody>
        </p:sp>
      </p:grpSp>
      <p:pic>
        <p:nvPicPr>
          <p:cNvPr id="152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13" y="1749425"/>
            <a:ext cx="41592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" name="Group 155"/>
          <p:cNvGrpSpPr>
            <a:grpSpLocks/>
          </p:cNvGrpSpPr>
          <p:nvPr/>
        </p:nvGrpSpPr>
        <p:grpSpPr bwMode="auto">
          <a:xfrm>
            <a:off x="7315200" y="2552700"/>
            <a:ext cx="2794000" cy="1144588"/>
            <a:chOff x="7493477" y="2702762"/>
            <a:chExt cx="2794369" cy="1144488"/>
          </a:xfrm>
        </p:grpSpPr>
        <p:grpSp>
          <p:nvGrpSpPr>
            <p:cNvPr id="180" name="Group 148"/>
            <p:cNvGrpSpPr>
              <a:grpSpLocks/>
            </p:cNvGrpSpPr>
            <p:nvPr/>
          </p:nvGrpSpPr>
          <p:grpSpPr bwMode="auto">
            <a:xfrm>
              <a:off x="7493477" y="3023632"/>
              <a:ext cx="1106487" cy="773428"/>
              <a:chOff x="7493477" y="3023632"/>
              <a:chExt cx="1106487" cy="773428"/>
            </a:xfrm>
          </p:grpSpPr>
          <p:pic>
            <p:nvPicPr>
              <p:cNvPr id="189" name="Picture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9935" y="3023632"/>
                <a:ext cx="503197" cy="503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0" name="Rectangle 1"/>
              <p:cNvSpPr>
                <a:spLocks noChangeArrowheads="1"/>
              </p:cNvSpPr>
              <p:nvPr/>
            </p:nvSpPr>
            <p:spPr bwMode="auto">
              <a:xfrm>
                <a:off x="7493477" y="3520061"/>
                <a:ext cx="11064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OPD A</a:t>
                </a:r>
                <a:endParaRPr lang="fi-FI" altLang="en-US" sz="1200" b="1">
                  <a:solidFill>
                    <a:schemeClr val="tx2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81" name="Rectangle 180"/>
            <p:cNvSpPr/>
            <p:nvPr/>
          </p:nvSpPr>
          <p:spPr bwMode="auto">
            <a:xfrm>
              <a:off x="7599853" y="2726573"/>
              <a:ext cx="2621309" cy="1120677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82" name="TextBox 75"/>
            <p:cNvSpPr txBox="1">
              <a:spLocks noChangeArrowheads="1"/>
            </p:cNvSpPr>
            <p:nvPr/>
          </p:nvSpPr>
          <p:spPr bwMode="auto">
            <a:xfrm>
              <a:off x="8376482" y="2702762"/>
              <a:ext cx="1217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id-ID" altLang="id-ID" sz="1200" b="1">
                  <a:solidFill>
                    <a:srgbClr val="C00000"/>
                  </a:solidFill>
                  <a:latin typeface="Cambria" panose="02040503050406030204" pitchFamily="18" charset="0"/>
                </a:rPr>
                <a:t>Produsen Data</a:t>
              </a:r>
            </a:p>
          </p:txBody>
        </p:sp>
        <p:grpSp>
          <p:nvGrpSpPr>
            <p:cNvPr id="183" name="Group 149"/>
            <p:cNvGrpSpPr>
              <a:grpSpLocks/>
            </p:cNvGrpSpPr>
            <p:nvPr/>
          </p:nvGrpSpPr>
          <p:grpSpPr bwMode="auto">
            <a:xfrm>
              <a:off x="8313132" y="3056975"/>
              <a:ext cx="1106487" cy="773428"/>
              <a:chOff x="7493477" y="3023632"/>
              <a:chExt cx="1106487" cy="773428"/>
            </a:xfrm>
          </p:grpSpPr>
          <p:pic>
            <p:nvPicPr>
              <p:cNvPr id="187" name="Picture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9935" y="3023632"/>
                <a:ext cx="503197" cy="503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8" name="Rectangle 1"/>
              <p:cNvSpPr>
                <a:spLocks noChangeArrowheads="1"/>
              </p:cNvSpPr>
              <p:nvPr/>
            </p:nvSpPr>
            <p:spPr bwMode="auto">
              <a:xfrm>
                <a:off x="7493477" y="3520061"/>
                <a:ext cx="11064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OPD </a:t>
                </a:r>
                <a:r>
                  <a:rPr lang="id-ID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B</a:t>
                </a:r>
                <a:endParaRPr lang="fi-FI" altLang="en-US" sz="1200" b="1">
                  <a:solidFill>
                    <a:schemeClr val="tx2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84" name="Group 152"/>
            <p:cNvGrpSpPr>
              <a:grpSpLocks/>
            </p:cNvGrpSpPr>
            <p:nvPr/>
          </p:nvGrpSpPr>
          <p:grpSpPr bwMode="auto">
            <a:xfrm>
              <a:off x="9181359" y="3052008"/>
              <a:ext cx="1106487" cy="773428"/>
              <a:chOff x="7493477" y="3023632"/>
              <a:chExt cx="1106487" cy="773428"/>
            </a:xfrm>
          </p:grpSpPr>
          <p:pic>
            <p:nvPicPr>
              <p:cNvPr id="185" name="Picture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9935" y="3023632"/>
                <a:ext cx="503197" cy="503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Rectangle 1"/>
              <p:cNvSpPr>
                <a:spLocks noChangeArrowheads="1"/>
              </p:cNvSpPr>
              <p:nvPr/>
            </p:nvSpPr>
            <p:spPr bwMode="auto">
              <a:xfrm>
                <a:off x="7493477" y="3520061"/>
                <a:ext cx="11064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OPD </a:t>
                </a:r>
                <a:r>
                  <a:rPr lang="id-ID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C</a:t>
                </a:r>
                <a:endParaRPr lang="fi-FI" altLang="en-US" sz="1200" b="1">
                  <a:solidFill>
                    <a:schemeClr val="tx2"/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sp>
        <p:nvSpPr>
          <p:cNvPr id="154" name="Rectangle 153"/>
          <p:cNvSpPr/>
          <p:nvPr/>
        </p:nvSpPr>
        <p:spPr>
          <a:xfrm>
            <a:off x="11658464" y="4229100"/>
            <a:ext cx="400186" cy="2327052"/>
          </a:xfrm>
          <a:prstGeom prst="rect">
            <a:avLst/>
          </a:prstGeom>
          <a:solidFill>
            <a:srgbClr val="E08888"/>
          </a:solidFill>
          <a:ln>
            <a:solidFill>
              <a:srgbClr val="E0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id-ID" sz="1400" b="1" dirty="0">
                <a:latin typeface="Cambria" panose="02040503050406030204" pitchFamily="18" charset="0"/>
              </a:rPr>
              <a:t>Forum Satu Data Kab/Kota</a:t>
            </a:r>
          </a:p>
        </p:txBody>
      </p:sp>
      <p:sp>
        <p:nvSpPr>
          <p:cNvPr id="155" name="TextBox 179"/>
          <p:cNvSpPr txBox="1">
            <a:spLocks noChangeArrowheads="1"/>
          </p:cNvSpPr>
          <p:nvPr/>
        </p:nvSpPr>
        <p:spPr bwMode="auto">
          <a:xfrm>
            <a:off x="10472738" y="4078288"/>
            <a:ext cx="1065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200" b="1">
                <a:solidFill>
                  <a:srgbClr val="C00000"/>
                </a:solidFill>
                <a:latin typeface="Cambria" panose="02040503050406030204" pitchFamily="18" charset="0"/>
              </a:rPr>
              <a:t>Walidata</a:t>
            </a:r>
          </a:p>
        </p:txBody>
      </p:sp>
      <p:sp>
        <p:nvSpPr>
          <p:cNvPr id="157" name="TextBox 181"/>
          <p:cNvSpPr txBox="1">
            <a:spLocks noChangeArrowheads="1"/>
          </p:cNvSpPr>
          <p:nvPr/>
        </p:nvSpPr>
        <p:spPr bwMode="auto">
          <a:xfrm>
            <a:off x="8896350" y="4057650"/>
            <a:ext cx="13335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100" b="1">
                <a:solidFill>
                  <a:srgbClr val="C00000"/>
                </a:solidFill>
                <a:latin typeface="Cambria" panose="02040503050406030204" pitchFamily="18" charset="0"/>
              </a:rPr>
              <a:t>Pembina Data Statistik Daerah</a:t>
            </a:r>
          </a:p>
        </p:txBody>
      </p:sp>
      <p:pic>
        <p:nvPicPr>
          <p:cNvPr id="158" name="Picture 18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350" y="4365625"/>
            <a:ext cx="104933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Rectangle 12"/>
          <p:cNvSpPr>
            <a:spLocks noChangeArrowheads="1"/>
          </p:cNvSpPr>
          <p:nvPr/>
        </p:nvSpPr>
        <p:spPr bwMode="auto">
          <a:xfrm>
            <a:off x="8802688" y="4965700"/>
            <a:ext cx="15033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en-US" sz="1200" b="1">
                <a:solidFill>
                  <a:schemeClr val="tx2"/>
                </a:solidFill>
                <a:latin typeface="Cambria" panose="02040503050406030204" pitchFamily="18" charset="0"/>
              </a:rPr>
              <a:t>BPS Kab/Kota</a:t>
            </a:r>
            <a:endParaRPr lang="en-US" altLang="en-US" sz="1200" b="1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pic>
        <p:nvPicPr>
          <p:cNvPr id="160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25" y="4429125"/>
            <a:ext cx="41592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175" y="4340225"/>
            <a:ext cx="4159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" name="Group 187"/>
          <p:cNvGrpSpPr>
            <a:grpSpLocks/>
          </p:cNvGrpSpPr>
          <p:nvPr/>
        </p:nvGrpSpPr>
        <p:grpSpPr bwMode="auto">
          <a:xfrm>
            <a:off x="7493000" y="5410200"/>
            <a:ext cx="2794000" cy="1144587"/>
            <a:chOff x="7493477" y="2702762"/>
            <a:chExt cx="2794369" cy="1144488"/>
          </a:xfrm>
        </p:grpSpPr>
        <p:grpSp>
          <p:nvGrpSpPr>
            <p:cNvPr id="169" name="Group 188"/>
            <p:cNvGrpSpPr>
              <a:grpSpLocks/>
            </p:cNvGrpSpPr>
            <p:nvPr/>
          </p:nvGrpSpPr>
          <p:grpSpPr bwMode="auto">
            <a:xfrm>
              <a:off x="7493477" y="3023632"/>
              <a:ext cx="1106487" cy="773428"/>
              <a:chOff x="7493477" y="3023632"/>
              <a:chExt cx="1106487" cy="773428"/>
            </a:xfrm>
          </p:grpSpPr>
          <p:pic>
            <p:nvPicPr>
              <p:cNvPr id="178" name="Picture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9935" y="3023632"/>
                <a:ext cx="503197" cy="503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9" name="Rectangle 1"/>
              <p:cNvSpPr>
                <a:spLocks noChangeArrowheads="1"/>
              </p:cNvSpPr>
              <p:nvPr/>
            </p:nvSpPr>
            <p:spPr bwMode="auto">
              <a:xfrm>
                <a:off x="7493477" y="3520061"/>
                <a:ext cx="11064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OPD A</a:t>
                </a:r>
                <a:endParaRPr lang="fi-FI" altLang="en-US" sz="1200" b="1">
                  <a:solidFill>
                    <a:schemeClr val="tx2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70" name="Rectangle 169"/>
            <p:cNvSpPr/>
            <p:nvPr/>
          </p:nvSpPr>
          <p:spPr bwMode="auto">
            <a:xfrm>
              <a:off x="7599853" y="2726572"/>
              <a:ext cx="2621309" cy="1120678"/>
            </a:xfrm>
            <a:prstGeom prst="rect">
              <a:avLst/>
            </a:prstGeom>
            <a:noFill/>
            <a:ln>
              <a:solidFill>
                <a:schemeClr val="bg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mbria" panose="02040503050406030204" pitchFamily="18" charset="0"/>
              </a:endParaRPr>
            </a:p>
          </p:txBody>
        </p:sp>
        <p:sp>
          <p:nvSpPr>
            <p:cNvPr id="171" name="TextBox 190"/>
            <p:cNvSpPr txBox="1">
              <a:spLocks noChangeArrowheads="1"/>
            </p:cNvSpPr>
            <p:nvPr/>
          </p:nvSpPr>
          <p:spPr bwMode="auto">
            <a:xfrm>
              <a:off x="8376482" y="2702762"/>
              <a:ext cx="1217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id-ID" altLang="id-ID" sz="1200" b="1">
                  <a:solidFill>
                    <a:srgbClr val="C00000"/>
                  </a:solidFill>
                  <a:latin typeface="Cambria" panose="02040503050406030204" pitchFamily="18" charset="0"/>
                </a:rPr>
                <a:t>Produsen Data</a:t>
              </a:r>
            </a:p>
          </p:txBody>
        </p:sp>
        <p:grpSp>
          <p:nvGrpSpPr>
            <p:cNvPr id="172" name="Group 191"/>
            <p:cNvGrpSpPr>
              <a:grpSpLocks/>
            </p:cNvGrpSpPr>
            <p:nvPr/>
          </p:nvGrpSpPr>
          <p:grpSpPr bwMode="auto">
            <a:xfrm>
              <a:off x="8313132" y="3056975"/>
              <a:ext cx="1106487" cy="773428"/>
              <a:chOff x="7493477" y="3023632"/>
              <a:chExt cx="1106487" cy="773428"/>
            </a:xfrm>
          </p:grpSpPr>
          <p:pic>
            <p:nvPicPr>
              <p:cNvPr id="176" name="Picture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9935" y="3023632"/>
                <a:ext cx="503197" cy="503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7" name="Rectangle 1"/>
              <p:cNvSpPr>
                <a:spLocks noChangeArrowheads="1"/>
              </p:cNvSpPr>
              <p:nvPr/>
            </p:nvSpPr>
            <p:spPr bwMode="auto">
              <a:xfrm>
                <a:off x="7493477" y="3520061"/>
                <a:ext cx="11064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OPD </a:t>
                </a:r>
                <a:r>
                  <a:rPr lang="id-ID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B</a:t>
                </a:r>
                <a:endParaRPr lang="fi-FI" altLang="en-US" sz="1200" b="1">
                  <a:solidFill>
                    <a:schemeClr val="tx2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73" name="Group 192"/>
            <p:cNvGrpSpPr>
              <a:grpSpLocks/>
            </p:cNvGrpSpPr>
            <p:nvPr/>
          </p:nvGrpSpPr>
          <p:grpSpPr bwMode="auto">
            <a:xfrm>
              <a:off x="9181359" y="3052008"/>
              <a:ext cx="1106487" cy="773428"/>
              <a:chOff x="7493477" y="3023632"/>
              <a:chExt cx="1106487" cy="773428"/>
            </a:xfrm>
          </p:grpSpPr>
          <p:pic>
            <p:nvPicPr>
              <p:cNvPr id="174" name="Picture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9935" y="3023632"/>
                <a:ext cx="503197" cy="503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5" name="Rectangle 1"/>
              <p:cNvSpPr>
                <a:spLocks noChangeArrowheads="1"/>
              </p:cNvSpPr>
              <p:nvPr/>
            </p:nvSpPr>
            <p:spPr bwMode="auto">
              <a:xfrm>
                <a:off x="7493477" y="3520061"/>
                <a:ext cx="1106487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en-US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OPD </a:t>
                </a:r>
                <a:r>
                  <a:rPr lang="id-ID" altLang="en-US" sz="1200" b="1">
                    <a:solidFill>
                      <a:schemeClr val="tx2"/>
                    </a:solidFill>
                    <a:latin typeface="Cambria" panose="02040503050406030204" pitchFamily="18" charset="0"/>
                  </a:rPr>
                  <a:t>C</a:t>
                </a:r>
                <a:endParaRPr lang="fi-FI" altLang="en-US" sz="1200" b="1">
                  <a:solidFill>
                    <a:schemeClr val="tx2"/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sp>
        <p:nvSpPr>
          <p:cNvPr id="164" name="TextBox 83"/>
          <p:cNvSpPr txBox="1">
            <a:spLocks noChangeArrowheads="1"/>
          </p:cNvSpPr>
          <p:nvPr/>
        </p:nvSpPr>
        <p:spPr bwMode="auto">
          <a:xfrm>
            <a:off x="7599363" y="4113213"/>
            <a:ext cx="1254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sz="1200" b="1">
                <a:solidFill>
                  <a:srgbClr val="C00000"/>
                </a:solidFill>
                <a:latin typeface="Cambria" panose="02040503050406030204" pitchFamily="18" charset="0"/>
              </a:rPr>
              <a:t>Sekretariat</a:t>
            </a:r>
          </a:p>
        </p:txBody>
      </p:sp>
      <p:sp>
        <p:nvSpPr>
          <p:cNvPr id="165" name="TextBox 9"/>
          <p:cNvSpPr txBox="1">
            <a:spLocks noChangeArrowheads="1"/>
          </p:cNvSpPr>
          <p:nvPr/>
        </p:nvSpPr>
        <p:spPr bwMode="auto">
          <a:xfrm>
            <a:off x="4643438" y="830263"/>
            <a:ext cx="2332037" cy="368300"/>
          </a:xfrm>
          <a:prstGeom prst="rect">
            <a:avLst/>
          </a:prstGeom>
          <a:noFill/>
          <a:ln w="19050">
            <a:solidFill>
              <a:srgbClr val="E0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id-ID" altLang="id-ID" b="1">
                <a:solidFill>
                  <a:srgbClr val="C00000"/>
                </a:solidFill>
                <a:latin typeface="Cambria" panose="02040503050406030204" pitchFamily="18" charset="0"/>
              </a:rPr>
              <a:t>Satu Data Indonesia</a:t>
            </a:r>
          </a:p>
        </p:txBody>
      </p:sp>
      <p:sp>
        <p:nvSpPr>
          <p:cNvPr id="166" name="Rectangle 12"/>
          <p:cNvSpPr>
            <a:spLocks noChangeArrowheads="1"/>
          </p:cNvSpPr>
          <p:nvPr/>
        </p:nvSpPr>
        <p:spPr bwMode="auto">
          <a:xfrm>
            <a:off x="10152374" y="2266950"/>
            <a:ext cx="1452562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Instansi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daerah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yang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bertugas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mengelola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dan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menyebarluaskan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data</a:t>
            </a:r>
            <a:endParaRPr lang="en-US" altLang="en-US" sz="1100" b="1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15" name="Rectangle 12"/>
          <p:cNvSpPr>
            <a:spLocks noChangeArrowheads="1"/>
          </p:cNvSpPr>
          <p:nvPr/>
        </p:nvSpPr>
        <p:spPr bwMode="auto">
          <a:xfrm>
            <a:off x="10267020" y="4800600"/>
            <a:ext cx="1452562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Instansi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daerah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yang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bertugas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mengelola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dan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lang="en-ID" altLang="en-US" sz="1100" b="1" dirty="0" err="1">
                <a:solidFill>
                  <a:schemeClr val="tx2"/>
                </a:solidFill>
                <a:latin typeface="Cambria" panose="02040503050406030204" pitchFamily="18" charset="0"/>
              </a:rPr>
              <a:t>menyebarluaskan</a:t>
            </a:r>
            <a:r>
              <a:rPr lang="en-ID" altLang="en-US" sz="1100" b="1" dirty="0">
                <a:solidFill>
                  <a:schemeClr val="tx2"/>
                </a:solidFill>
                <a:latin typeface="Cambria" panose="02040503050406030204" pitchFamily="18" charset="0"/>
              </a:rPr>
              <a:t> data</a:t>
            </a:r>
            <a:endParaRPr lang="en-US" altLang="en-US" sz="1100" b="1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95"/>
          <p:cNvSpPr>
            <a:spLocks/>
          </p:cNvSpPr>
          <p:nvPr/>
        </p:nvSpPr>
        <p:spPr bwMode="auto">
          <a:xfrm>
            <a:off x="1375657" y="1837101"/>
            <a:ext cx="346075" cy="546100"/>
          </a:xfrm>
          <a:custGeom>
            <a:avLst/>
            <a:gdLst>
              <a:gd name="T0" fmla="*/ 874 w 874"/>
              <a:gd name="T1" fmla="*/ 1377 h 1377"/>
              <a:gd name="T2" fmla="*/ 0 w 874"/>
              <a:gd name="T3" fmla="*/ 1118 h 1377"/>
              <a:gd name="T4" fmla="*/ 0 w 874"/>
              <a:gd name="T5" fmla="*/ 260 h 1377"/>
              <a:gd name="T6" fmla="*/ 874 w 874"/>
              <a:gd name="T7" fmla="*/ 0 h 1377"/>
              <a:gd name="T8" fmla="*/ 874 w 874"/>
              <a:gd name="T9" fmla="*/ 1377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1377">
                <a:moveTo>
                  <a:pt x="874" y="1377"/>
                </a:moveTo>
                <a:lnTo>
                  <a:pt x="0" y="1118"/>
                </a:lnTo>
                <a:lnTo>
                  <a:pt x="0" y="260"/>
                </a:lnTo>
                <a:lnTo>
                  <a:pt x="874" y="0"/>
                </a:lnTo>
                <a:lnTo>
                  <a:pt x="874" y="137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文本框 18"/>
          <p:cNvSpPr txBox="1"/>
          <p:nvPr/>
        </p:nvSpPr>
        <p:spPr>
          <a:xfrm>
            <a:off x="2452915" y="286836"/>
            <a:ext cx="7286172" cy="646331"/>
          </a:xfrm>
          <a:prstGeom prst="rect">
            <a:avLst/>
          </a:prstGeom>
          <a:solidFill>
            <a:srgbClr val="94060A">
              <a:alpha val="1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94060A"/>
                </a:solidFill>
                <a:effectLst/>
                <a:uLnTx/>
                <a:uFillTx/>
                <a:latin typeface="Bebas Kai" panose="04050603020B02020204" pitchFamily="82" charset="0"/>
                <a:ea typeface="微软雅黑" panose="020B0503020204020204" charset="-122"/>
                <a:cs typeface="+mn-cs"/>
              </a:rPr>
              <a:t>Forum  SATU data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94060A"/>
              </a:solidFill>
              <a:effectLst/>
              <a:uLnTx/>
              <a:uFillTx/>
              <a:latin typeface="Bebas Kai" panose="04050603020B02020204" pitchFamily="82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DF59FB-F82B-452A-816D-6928AC605F4C}"/>
              </a:ext>
            </a:extLst>
          </p:cNvPr>
          <p:cNvSpPr/>
          <p:nvPr/>
        </p:nvSpPr>
        <p:spPr>
          <a:xfrm>
            <a:off x="2393792" y="432603"/>
            <a:ext cx="134608" cy="354796"/>
          </a:xfrm>
          <a:prstGeom prst="rect">
            <a:avLst/>
          </a:prstGeom>
          <a:solidFill>
            <a:srgbClr val="9406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DF59FB-F82B-452A-816D-6928AC605F4C}"/>
              </a:ext>
            </a:extLst>
          </p:cNvPr>
          <p:cNvSpPr/>
          <p:nvPr/>
        </p:nvSpPr>
        <p:spPr>
          <a:xfrm>
            <a:off x="9663600" y="432603"/>
            <a:ext cx="134608" cy="354796"/>
          </a:xfrm>
          <a:prstGeom prst="rect">
            <a:avLst/>
          </a:prstGeom>
          <a:solidFill>
            <a:srgbClr val="94060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C884F2-D6EE-4112-BFE2-7EFD7D923C10}"/>
              </a:ext>
            </a:extLst>
          </p:cNvPr>
          <p:cNvCxnSpPr/>
          <p:nvPr/>
        </p:nvCxnSpPr>
        <p:spPr>
          <a:xfrm flipV="1">
            <a:off x="0" y="610001"/>
            <a:ext cx="2393792" cy="1"/>
          </a:xfrm>
          <a:prstGeom prst="line">
            <a:avLst/>
          </a:prstGeom>
          <a:ln w="38100">
            <a:solidFill>
              <a:srgbClr val="C31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C884F2-D6EE-4112-BFE2-7EFD7D923C10}"/>
              </a:ext>
            </a:extLst>
          </p:cNvPr>
          <p:cNvCxnSpPr/>
          <p:nvPr/>
        </p:nvCxnSpPr>
        <p:spPr>
          <a:xfrm>
            <a:off x="9798208" y="584601"/>
            <a:ext cx="2393792" cy="0"/>
          </a:xfrm>
          <a:prstGeom prst="line">
            <a:avLst/>
          </a:prstGeom>
          <a:ln w="38100">
            <a:solidFill>
              <a:srgbClr val="C3151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-152400" y="1057351"/>
            <a:ext cx="12496800" cy="686263"/>
          </a:xfrm>
          <a:prstGeom prst="roundRect">
            <a:avLst>
              <a:gd name="adj" fmla="val 3487"/>
            </a:avLst>
          </a:prstGeom>
          <a:solidFill>
            <a:schemeClr val="bg1">
              <a:lumMod val="95000"/>
            </a:schemeClr>
          </a:solidFill>
          <a:ln>
            <a:noFill/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6980" y="990600"/>
            <a:ext cx="106664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Forum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Satu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Data Indonesia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adalah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wadah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komunikasi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koordinasi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Instansi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Pusat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dan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/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atau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Instansi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Daerah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untuk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penyelenggaraan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94060A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Satu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94060A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Data Indonesia</a:t>
            </a:r>
            <a:endParaRPr kumimoji="0" lang="id-ID" sz="2200" b="0" i="0" u="none" strike="noStrike" kern="1200" cap="none" spc="0" normalizeH="0" baseline="0" noProof="0" dirty="0">
              <a:ln>
                <a:noFill/>
              </a:ln>
              <a:solidFill>
                <a:srgbClr val="94060A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>
            <a:off x="6101357" y="2635727"/>
            <a:ext cx="183340" cy="0"/>
          </a:xfrm>
          <a:prstGeom prst="line">
            <a:avLst/>
          </a:prstGeom>
          <a:ln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101357" y="6186973"/>
            <a:ext cx="183340" cy="0"/>
          </a:xfrm>
          <a:prstGeom prst="line">
            <a:avLst/>
          </a:prstGeom>
          <a:ln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101357" y="7529759"/>
            <a:ext cx="183340" cy="0"/>
          </a:xfrm>
          <a:prstGeom prst="line">
            <a:avLst/>
          </a:prstGeom>
          <a:ln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2788459" y="8788200"/>
            <a:ext cx="183340" cy="0"/>
          </a:xfrm>
          <a:prstGeom prst="line">
            <a:avLst/>
          </a:prstGeom>
          <a:ln>
            <a:solidFill>
              <a:schemeClr val="bg1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931898" y="1887974"/>
            <a:ext cx="8498104" cy="2226826"/>
            <a:chOff x="2931898" y="1887974"/>
            <a:chExt cx="8498104" cy="2226826"/>
          </a:xfrm>
        </p:grpSpPr>
        <p:grpSp>
          <p:nvGrpSpPr>
            <p:cNvPr id="149" name="Group 148"/>
            <p:cNvGrpSpPr/>
            <p:nvPr/>
          </p:nvGrpSpPr>
          <p:grpSpPr>
            <a:xfrm>
              <a:off x="2931898" y="1887974"/>
              <a:ext cx="8498104" cy="2226826"/>
              <a:chOff x="211916" y="1563299"/>
              <a:chExt cx="8498104" cy="2226826"/>
            </a:xfrm>
          </p:grpSpPr>
          <p:sp>
            <p:nvSpPr>
              <p:cNvPr id="151" name="Snip Same Side Corner Rectangle 150"/>
              <p:cNvSpPr/>
              <p:nvPr/>
            </p:nvSpPr>
            <p:spPr>
              <a:xfrm rot="16200000">
                <a:off x="3508298" y="-1411598"/>
                <a:ext cx="2226826" cy="8176619"/>
              </a:xfrm>
              <a:prstGeom prst="snip2SameRect">
                <a:avLst/>
              </a:prstGeom>
              <a:solidFill>
                <a:srgbClr val="C00000">
                  <a:alpha val="10196"/>
                </a:srgb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875869" y="1585944"/>
                <a:ext cx="7834149" cy="2041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Khusus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forum data Tingkat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Pusat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(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Pasal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10):</a:t>
                </a: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4060A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  <a:p>
                <a:pPr marL="342900" marR="0" lvl="0" indent="-342900" algn="just" defTabSz="914400" rtl="0" eaLnBrk="1" fontAlgn="auto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Membahas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Kode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Referensi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dan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/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atau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Data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Induk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  <a:p>
                <a:pPr marL="342900" marR="0" lvl="0" indent="-342900" algn="just" defTabSz="914400" rtl="0" eaLnBrk="1" fontAlgn="auto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Menyepakati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hasil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pembahasan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di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poin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(a)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terkait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:</a:t>
                </a:r>
              </a:p>
              <a:p>
                <a:pPr marL="800100" marR="0" lvl="1" indent="-342900" algn="just" defTabSz="914400" rtl="0" eaLnBrk="1" fontAlgn="auto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Kode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Referensi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dan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/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atau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Data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Induk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;</a:t>
                </a:r>
              </a:p>
              <a:p>
                <a:pPr marL="800100" marR="0" lvl="1" indent="-342900" algn="just" defTabSz="914400" rtl="0" eaLnBrk="1" fontAlgn="auto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ü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Instansi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Pusat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yang unit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kerjanya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menjadi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Walidata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atas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Kode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Referensi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dan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/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atau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Data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Induk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tersebut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.</a:t>
                </a:r>
              </a:p>
              <a:p>
                <a:pPr marL="342900" marR="0" lvl="0" indent="-342900" algn="just" defTabSz="914400" rtl="0" eaLnBrk="1" fontAlgn="auto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lphaLcPeriod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Menyampaikan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hasil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pembahasan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sebagaimana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dimaksud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pada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poin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(b)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kepada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Pembina Data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untuk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ditetapkan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3" name="六边形 2"/>
              <p:cNvSpPr/>
              <p:nvPr/>
            </p:nvSpPr>
            <p:spPr>
              <a:xfrm rot="16200000">
                <a:off x="159660" y="2322464"/>
                <a:ext cx="757917" cy="653406"/>
              </a:xfrm>
              <a:prstGeom prst="hexagon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600" y="2703842"/>
              <a:ext cx="540000" cy="540000"/>
            </a:xfrm>
            <a:prstGeom prst="rect">
              <a:avLst/>
            </a:prstGeom>
          </p:spPr>
        </p:pic>
      </p:grpSp>
      <p:sp>
        <p:nvSpPr>
          <p:cNvPr id="185" name="文本框 18"/>
          <p:cNvSpPr txBox="1"/>
          <p:nvPr/>
        </p:nvSpPr>
        <p:spPr>
          <a:xfrm>
            <a:off x="0" y="2895600"/>
            <a:ext cx="2393792" cy="3429000"/>
          </a:xfrm>
          <a:prstGeom prst="rect">
            <a:avLst/>
          </a:prstGeom>
          <a:solidFill>
            <a:srgbClr val="94060A"/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bas Kai" panose="04050603020B02020204" pitchFamily="82" charset="0"/>
                <a:ea typeface="微软雅黑" panose="020B0503020204020204" charset="-122"/>
                <a:cs typeface="+mn-cs"/>
              </a:rPr>
              <a:t>PENTINGNYA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bas Kai" panose="04050603020B02020204" pitchFamily="82" charset="0"/>
                <a:ea typeface="微软雅黑" panose="020B0503020204020204" charset="-122"/>
                <a:cs typeface="+mn-cs"/>
              </a:rPr>
              <a:t>FORUM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bas Kai" panose="04050603020B02020204" pitchFamily="82" charset="0"/>
                <a:ea typeface="微软雅黑" panose="020B0503020204020204" charset="-122"/>
                <a:cs typeface="+mn-cs"/>
              </a:rPr>
              <a:t>SATU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bas Kai" panose="04050603020B02020204" pitchFamily="82" charset="0"/>
                <a:ea typeface="微软雅黑" panose="020B0503020204020204" charset="-122"/>
                <a:cs typeface="+mn-cs"/>
              </a:rPr>
              <a:t>DATA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ebas Kai" panose="04050603020B02020204" pitchFamily="82" charset="0"/>
              <a:ea typeface="微软雅黑" panose="020B0503020204020204" charset="-122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932685" y="4183527"/>
            <a:ext cx="8497315" cy="757917"/>
            <a:chOff x="2932685" y="4183527"/>
            <a:chExt cx="8497315" cy="757917"/>
          </a:xfrm>
        </p:grpSpPr>
        <p:grpSp>
          <p:nvGrpSpPr>
            <p:cNvPr id="179" name="Group 178"/>
            <p:cNvGrpSpPr/>
            <p:nvPr/>
          </p:nvGrpSpPr>
          <p:grpSpPr>
            <a:xfrm>
              <a:off x="2932685" y="4183527"/>
              <a:ext cx="8497315" cy="757917"/>
              <a:chOff x="211917" y="2480781"/>
              <a:chExt cx="8497315" cy="757917"/>
            </a:xfrm>
          </p:grpSpPr>
          <p:sp>
            <p:nvSpPr>
              <p:cNvPr id="181" name="Snip Same Side Corner Rectangle 180"/>
              <p:cNvSpPr/>
              <p:nvPr/>
            </p:nvSpPr>
            <p:spPr>
              <a:xfrm rot="16200000">
                <a:off x="4286168" y="-1236450"/>
                <a:ext cx="670295" cy="8175833"/>
              </a:xfrm>
              <a:prstGeom prst="snip2SameRect">
                <a:avLst/>
              </a:prstGeom>
              <a:solidFill>
                <a:srgbClr val="C00000">
                  <a:alpha val="10196"/>
                </a:srgb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909818" y="2540283"/>
                <a:ext cx="77994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Berkomunikasi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berkoordinasi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dalam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penyelenggaraan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Satu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Data Indonesia (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Pasal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16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ayat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4)</a:t>
                </a:r>
              </a:p>
            </p:txBody>
          </p:sp>
          <p:sp>
            <p:nvSpPr>
              <p:cNvPr id="183" name="六边形 2"/>
              <p:cNvSpPr/>
              <p:nvPr/>
            </p:nvSpPr>
            <p:spPr>
              <a:xfrm rot="16200000">
                <a:off x="159661" y="2533037"/>
                <a:ext cx="757917" cy="653406"/>
              </a:xfrm>
              <a:prstGeom prst="hexagon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387" y="4292486"/>
              <a:ext cx="540000" cy="5400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2932685" y="5069345"/>
            <a:ext cx="8497315" cy="757917"/>
            <a:chOff x="2932685" y="5069345"/>
            <a:chExt cx="8497315" cy="757917"/>
          </a:xfrm>
        </p:grpSpPr>
        <p:grpSp>
          <p:nvGrpSpPr>
            <p:cNvPr id="173" name="Group 172"/>
            <p:cNvGrpSpPr/>
            <p:nvPr/>
          </p:nvGrpSpPr>
          <p:grpSpPr>
            <a:xfrm>
              <a:off x="2932685" y="5069345"/>
              <a:ext cx="8497315" cy="757917"/>
              <a:chOff x="211917" y="2480781"/>
              <a:chExt cx="8497315" cy="757917"/>
            </a:xfrm>
          </p:grpSpPr>
          <p:sp>
            <p:nvSpPr>
              <p:cNvPr id="175" name="Snip Same Side Corner Rectangle 174"/>
              <p:cNvSpPr/>
              <p:nvPr/>
            </p:nvSpPr>
            <p:spPr>
              <a:xfrm rot="16200000">
                <a:off x="4286168" y="-1236450"/>
                <a:ext cx="670295" cy="8175833"/>
              </a:xfrm>
              <a:prstGeom prst="snip2SameRect">
                <a:avLst/>
              </a:prstGeom>
              <a:solidFill>
                <a:srgbClr val="C00000">
                  <a:alpha val="10196"/>
                </a:srgb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909819" y="2540283"/>
                <a:ext cx="77994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Bersama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dengan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dewan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pengarah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menyelesaikan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permasalahan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yang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timbul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dalam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pertemuan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koordinasi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(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Pasal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16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ayat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6)</a:t>
                </a:r>
              </a:p>
            </p:txBody>
          </p:sp>
          <p:sp>
            <p:nvSpPr>
              <p:cNvPr id="177" name="六边形 2"/>
              <p:cNvSpPr/>
              <p:nvPr/>
            </p:nvSpPr>
            <p:spPr>
              <a:xfrm rot="16200000">
                <a:off x="159661" y="2533037"/>
                <a:ext cx="757917" cy="653406"/>
              </a:xfrm>
              <a:prstGeom prst="hexagon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387" y="5178304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2932685" y="5955164"/>
            <a:ext cx="8497315" cy="757917"/>
            <a:chOff x="2932685" y="5955164"/>
            <a:chExt cx="8497315" cy="757917"/>
          </a:xfrm>
        </p:grpSpPr>
        <p:grpSp>
          <p:nvGrpSpPr>
            <p:cNvPr id="155" name="Group 154"/>
            <p:cNvGrpSpPr/>
            <p:nvPr/>
          </p:nvGrpSpPr>
          <p:grpSpPr>
            <a:xfrm>
              <a:off x="2932685" y="5955164"/>
              <a:ext cx="8497315" cy="757917"/>
              <a:chOff x="211917" y="2480781"/>
              <a:chExt cx="8497315" cy="757917"/>
            </a:xfrm>
          </p:grpSpPr>
          <p:sp>
            <p:nvSpPr>
              <p:cNvPr id="157" name="Snip Same Side Corner Rectangle 156"/>
              <p:cNvSpPr/>
              <p:nvPr/>
            </p:nvSpPr>
            <p:spPr>
              <a:xfrm rot="16200000">
                <a:off x="4286168" y="-1236450"/>
                <a:ext cx="670295" cy="8175833"/>
              </a:xfrm>
              <a:prstGeom prst="snip2SameRect">
                <a:avLst/>
              </a:prstGeom>
              <a:solidFill>
                <a:srgbClr val="C00000">
                  <a:alpha val="10196"/>
                </a:srgb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909819" y="2540283"/>
                <a:ext cx="77994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Membahas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Menentukan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Daftar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Data yang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akan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dikumpulkan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di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tahun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selanjutnya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(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pasal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27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ayat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2)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serta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Daftar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Data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Prioritas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(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pasal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28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ayat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060A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 3)</a:t>
                </a:r>
              </a:p>
            </p:txBody>
          </p:sp>
          <p:sp>
            <p:nvSpPr>
              <p:cNvPr id="159" name="六边形 2"/>
              <p:cNvSpPr/>
              <p:nvPr/>
            </p:nvSpPr>
            <p:spPr>
              <a:xfrm rot="16200000">
                <a:off x="159661" y="2533037"/>
                <a:ext cx="757917" cy="653406"/>
              </a:xfrm>
              <a:prstGeom prst="hexagon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387" y="6118123"/>
              <a:ext cx="432000" cy="432000"/>
            </a:xfrm>
            <a:prstGeom prst="rect">
              <a:avLst/>
            </a:prstGeom>
          </p:spPr>
        </p:pic>
      </p:grpSp>
      <p:cxnSp>
        <p:nvCxnSpPr>
          <p:cNvPr id="12" name="Straight Connector 11"/>
          <p:cNvCxnSpPr>
            <a:stCxn id="185" idx="3"/>
          </p:cNvCxnSpPr>
          <p:nvPr/>
        </p:nvCxnSpPr>
        <p:spPr>
          <a:xfrm flipV="1">
            <a:off x="2393792" y="2971800"/>
            <a:ext cx="538105" cy="1638300"/>
          </a:xfrm>
          <a:prstGeom prst="line">
            <a:avLst/>
          </a:prstGeom>
          <a:ln w="38100">
            <a:solidFill>
              <a:srgbClr val="940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5" idx="3"/>
          </p:cNvCxnSpPr>
          <p:nvPr/>
        </p:nvCxnSpPr>
        <p:spPr>
          <a:xfrm flipV="1">
            <a:off x="2393792" y="4560967"/>
            <a:ext cx="522458" cy="49133"/>
          </a:xfrm>
          <a:prstGeom prst="line">
            <a:avLst/>
          </a:prstGeom>
          <a:ln w="38100">
            <a:solidFill>
              <a:srgbClr val="940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85" idx="3"/>
          </p:cNvCxnSpPr>
          <p:nvPr/>
        </p:nvCxnSpPr>
        <p:spPr>
          <a:xfrm>
            <a:off x="2393792" y="4610100"/>
            <a:ext cx="538105" cy="915514"/>
          </a:xfrm>
          <a:prstGeom prst="line">
            <a:avLst/>
          </a:prstGeom>
          <a:ln w="38100">
            <a:solidFill>
              <a:srgbClr val="940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85" idx="3"/>
          </p:cNvCxnSpPr>
          <p:nvPr/>
        </p:nvCxnSpPr>
        <p:spPr>
          <a:xfrm>
            <a:off x="2393792" y="4610100"/>
            <a:ext cx="549123" cy="1790700"/>
          </a:xfrm>
          <a:prstGeom prst="line">
            <a:avLst/>
          </a:prstGeom>
          <a:ln w="38100">
            <a:solidFill>
              <a:srgbClr val="9406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7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3040B98-82A6-404B-B28A-D1F871FD3141}"/>
              </a:ext>
            </a:extLst>
          </p:cNvPr>
          <p:cNvSpPr txBox="1">
            <a:spLocks/>
          </p:cNvSpPr>
          <p:nvPr/>
        </p:nvSpPr>
        <p:spPr>
          <a:xfrm>
            <a:off x="1182579" y="2176474"/>
            <a:ext cx="9826843" cy="145098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400" b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PEMBINAAN DISEMINASI STATISTIK</a:t>
            </a:r>
            <a:endParaRPr lang="id-ID" altLang="en-US" sz="4400" b="1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 eaLnBrk="1" hangingPunct="1">
              <a:defRPr/>
            </a:pPr>
            <a:r>
              <a:rPr lang="id-ID" altLang="en-US" sz="4400" b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Penguatan Statistik Sektoral</a:t>
            </a:r>
            <a:endParaRPr lang="en-US" altLang="en-US" sz="4800" b="1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465A4-6A03-49E2-BA6D-F5FEB09F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30"/>
            <a:ext cx="12192000" cy="8983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22E926-8F7C-4600-BCE9-0E95D41E21C3}"/>
              </a:ext>
            </a:extLst>
          </p:cNvPr>
          <p:cNvCxnSpPr/>
          <p:nvPr/>
        </p:nvCxnSpPr>
        <p:spPr>
          <a:xfrm>
            <a:off x="1025558" y="2289877"/>
            <a:ext cx="9299082" cy="0"/>
          </a:xfrm>
          <a:prstGeom prst="line">
            <a:avLst/>
          </a:prstGeom>
          <a:ln w="38100"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86C402C6-329D-4624-AD94-9A29567FDA07}"/>
              </a:ext>
            </a:extLst>
          </p:cNvPr>
          <p:cNvSpPr txBox="1">
            <a:spLocks/>
          </p:cNvSpPr>
          <p:nvPr/>
        </p:nvSpPr>
        <p:spPr>
          <a:xfrm>
            <a:off x="820559" y="1846440"/>
            <a:ext cx="1901688" cy="6411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996633"/>
            </a:solidFill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id-ID" altLang="en-US" sz="4121" b="1" i="1" kern="0" dirty="0">
                <a:solidFill>
                  <a:srgbClr val="9966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Outline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EA0E56-CA2F-4AD1-BE3C-00224730A644}"/>
              </a:ext>
            </a:extLst>
          </p:cNvPr>
          <p:cNvSpPr/>
          <p:nvPr/>
        </p:nvSpPr>
        <p:spPr>
          <a:xfrm>
            <a:off x="3532065" y="2092148"/>
            <a:ext cx="395458" cy="395458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809722-2D38-4EB5-B6C3-6708701B0607}"/>
              </a:ext>
            </a:extLst>
          </p:cNvPr>
          <p:cNvSpPr/>
          <p:nvPr/>
        </p:nvSpPr>
        <p:spPr>
          <a:xfrm>
            <a:off x="5691091" y="2084878"/>
            <a:ext cx="395458" cy="395458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A61117-C4BA-43FC-8A30-8F106C016EC1}"/>
              </a:ext>
            </a:extLst>
          </p:cNvPr>
          <p:cNvSpPr/>
          <p:nvPr/>
        </p:nvSpPr>
        <p:spPr>
          <a:xfrm>
            <a:off x="7899551" y="2092148"/>
            <a:ext cx="395458" cy="395458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89F90D-08A2-4E75-8CC9-D5FE2FCFA105}"/>
              </a:ext>
            </a:extLst>
          </p:cNvPr>
          <p:cNvSpPr/>
          <p:nvPr/>
        </p:nvSpPr>
        <p:spPr>
          <a:xfrm>
            <a:off x="10109464" y="2092148"/>
            <a:ext cx="395458" cy="395458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d-ID" sz="1648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Title 1">
            <a:hlinkClick r:id="rId3" action="ppaction://hlinkpres?slideindex=1&amp;slidetitle="/>
            <a:extLst>
              <a:ext uri="{FF2B5EF4-FFF2-40B4-BE49-F238E27FC236}">
                <a16:creationId xmlns:a16="http://schemas.microsoft.com/office/drawing/2014/main" id="{E5EE44E7-A919-4579-93DA-25A76B0F2618}"/>
              </a:ext>
            </a:extLst>
          </p:cNvPr>
          <p:cNvSpPr txBox="1">
            <a:spLocks/>
          </p:cNvSpPr>
          <p:nvPr/>
        </p:nvSpPr>
        <p:spPr>
          <a:xfrm>
            <a:off x="2722248" y="2518138"/>
            <a:ext cx="2013638" cy="77928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2198" b="1" kern="0" dirty="0" err="1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Pembinaan</a:t>
            </a:r>
            <a:r>
              <a:rPr lang="en-US" altLang="en-US" sz="2198" b="1" kern="0" dirty="0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198" b="1" kern="0" dirty="0" err="1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endParaRPr lang="id-ID" altLang="en-US" sz="2198" b="1" kern="0" dirty="0">
              <a:solidFill>
                <a:srgbClr val="99663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Title 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C4EC4C74-6A09-4151-97F8-56391B695321}"/>
              </a:ext>
            </a:extLst>
          </p:cNvPr>
          <p:cNvSpPr txBox="1">
            <a:spLocks/>
          </p:cNvSpPr>
          <p:nvPr/>
        </p:nvSpPr>
        <p:spPr>
          <a:xfrm>
            <a:off x="4884183" y="2518138"/>
            <a:ext cx="2012184" cy="1834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2198" b="1" kern="0" dirty="0" err="1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Konsultasi</a:t>
            </a:r>
            <a:r>
              <a:rPr lang="en-US" altLang="en-US" sz="2198" b="1" kern="0" dirty="0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198" b="1" kern="0" dirty="0" err="1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dan</a:t>
            </a:r>
            <a:r>
              <a:rPr lang="en-US" altLang="en-US" sz="2198" b="1" kern="0" dirty="0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198" b="1" kern="0" dirty="0" err="1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Rekomendasi</a:t>
            </a:r>
            <a:r>
              <a:rPr lang="en-US" altLang="en-US" sz="2198" b="1" kern="0" dirty="0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198" b="1" kern="0" dirty="0" err="1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Kegiatan</a:t>
            </a:r>
            <a:r>
              <a:rPr lang="en-US" altLang="en-US" sz="2198" b="1" kern="0" dirty="0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198" b="1" kern="0" dirty="0" err="1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endParaRPr lang="id-ID" altLang="en-US" sz="2198" b="1" kern="0" dirty="0">
              <a:solidFill>
                <a:srgbClr val="99663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Title 1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B36CA1F0-E091-4D4A-9359-6700B3CAF457}"/>
              </a:ext>
            </a:extLst>
          </p:cNvPr>
          <p:cNvSpPr txBox="1">
            <a:spLocks/>
          </p:cNvSpPr>
          <p:nvPr/>
        </p:nvSpPr>
        <p:spPr>
          <a:xfrm>
            <a:off x="7079558" y="2518138"/>
            <a:ext cx="2013637" cy="5452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2198" b="1" kern="0" dirty="0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Metadata</a:t>
            </a:r>
            <a:endParaRPr lang="id-ID" altLang="en-US" sz="2198" b="1" kern="0" dirty="0">
              <a:solidFill>
                <a:srgbClr val="99663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itle 1">
            <a:hlinkClick r:id="rId6" action="ppaction://hlinkpres?slideindex=1&amp;slidetitle="/>
            <a:extLst>
              <a:ext uri="{FF2B5EF4-FFF2-40B4-BE49-F238E27FC236}">
                <a16:creationId xmlns:a16="http://schemas.microsoft.com/office/drawing/2014/main" id="{6B044FE9-9380-4A24-A8E4-65BF61D32077}"/>
              </a:ext>
            </a:extLst>
          </p:cNvPr>
          <p:cNvSpPr txBox="1">
            <a:spLocks/>
          </p:cNvSpPr>
          <p:nvPr/>
        </p:nvSpPr>
        <p:spPr>
          <a:xfrm>
            <a:off x="9299647" y="2518138"/>
            <a:ext cx="2013638" cy="11078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2198" b="1" kern="0" dirty="0" err="1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Survei</a:t>
            </a:r>
            <a:r>
              <a:rPr lang="en-US" altLang="en-US" sz="2198" b="1" kern="0" dirty="0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198" b="1" kern="0" dirty="0" err="1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Kebutuhan</a:t>
            </a:r>
            <a:r>
              <a:rPr lang="en-US" altLang="en-US" sz="2198" b="1" kern="0" dirty="0">
                <a:solidFill>
                  <a:srgbClr val="99663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Data</a:t>
            </a:r>
            <a:endParaRPr lang="id-ID" altLang="en-US" sz="2198" b="1" kern="0" dirty="0">
              <a:solidFill>
                <a:srgbClr val="99663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6D3C4D0-428B-4002-B92C-E5ACF2F97B31}"/>
              </a:ext>
            </a:extLst>
          </p:cNvPr>
          <p:cNvSpPr txBox="1">
            <a:spLocks/>
          </p:cNvSpPr>
          <p:nvPr/>
        </p:nvSpPr>
        <p:spPr>
          <a:xfrm>
            <a:off x="2722248" y="3297423"/>
            <a:ext cx="2013638" cy="187406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Fungsi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BPS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sebagai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pembina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tertuang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dalam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UU No. 16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Tahun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1997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tentang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”</a:t>
            </a:r>
            <a:endParaRPr lang="id-ID" altLang="en-US" sz="1832" i="1" kern="0" dirty="0">
              <a:solidFill>
                <a:srgbClr val="FFFFFF">
                  <a:lumMod val="50000"/>
                </a:srgbClr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BEF21FD-587B-40FA-A178-E20361B32F90}"/>
              </a:ext>
            </a:extLst>
          </p:cNvPr>
          <p:cNvSpPr txBox="1">
            <a:spLocks/>
          </p:cNvSpPr>
          <p:nvPr/>
        </p:nvSpPr>
        <p:spPr>
          <a:xfrm>
            <a:off x="4881276" y="4352947"/>
            <a:ext cx="2013637" cy="187406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“Salah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satu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bentuk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Pelayanan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Terpadu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(PST)  yang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disediakan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oleh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BPS”</a:t>
            </a:r>
            <a:endParaRPr lang="id-ID" altLang="en-US" sz="1832" i="1" kern="0" dirty="0">
              <a:solidFill>
                <a:srgbClr val="FFFFFF">
                  <a:lumMod val="50000"/>
                </a:srgbClr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58637EE-C8A8-4370-B677-BDD77BDBC331}"/>
              </a:ext>
            </a:extLst>
          </p:cNvPr>
          <p:cNvSpPr txBox="1">
            <a:spLocks/>
          </p:cNvSpPr>
          <p:nvPr/>
        </p:nvSpPr>
        <p:spPr>
          <a:xfrm>
            <a:off x="7091189" y="2907780"/>
            <a:ext cx="2013637" cy="9901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Dokumentasi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data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dan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kegiatan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”</a:t>
            </a:r>
            <a:endParaRPr lang="id-ID" altLang="en-US" sz="1832" i="1" kern="0" dirty="0">
              <a:solidFill>
                <a:srgbClr val="FFFFFF">
                  <a:lumMod val="50000"/>
                </a:srgbClr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551B2C4C-D718-48ED-847A-ED743E2252F0}"/>
              </a:ext>
            </a:extLst>
          </p:cNvPr>
          <p:cNvSpPr txBox="1">
            <a:spLocks/>
          </p:cNvSpPr>
          <p:nvPr/>
        </p:nvSpPr>
        <p:spPr>
          <a:xfrm>
            <a:off x="9298194" y="3626002"/>
            <a:ext cx="2013637" cy="9901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Penilaian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terhadap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data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dan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pelayanan</a:t>
            </a:r>
            <a:r>
              <a:rPr lang="en-US" altLang="en-US" sz="1832" i="1" kern="0" dirty="0">
                <a:solidFill>
                  <a:srgbClr val="FFFFFF">
                    <a:lumMod val="5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BPS”</a:t>
            </a:r>
            <a:endParaRPr lang="id-ID" altLang="en-US" sz="1832" i="1" kern="0" dirty="0">
              <a:solidFill>
                <a:srgbClr val="FFFFFF">
                  <a:lumMod val="50000"/>
                </a:srgbClr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 descr="D:\Template Powerpoint\powerpoint bps depan.jpg">
            <a:extLst>
              <a:ext uri="{FF2B5EF4-FFF2-40B4-BE49-F238E27FC236}">
                <a16:creationId xmlns:a16="http://schemas.microsoft.com/office/drawing/2014/main" id="{41751BC2-D522-4AD4-8C22-07157DA5C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24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Hexagon 3">
            <a:hlinkClick r:id="" action="ppaction://noaction"/>
            <a:extLst>
              <a:ext uri="{FF2B5EF4-FFF2-40B4-BE49-F238E27FC236}">
                <a16:creationId xmlns:a16="http://schemas.microsoft.com/office/drawing/2014/main" id="{A4FB8F75-B04A-4390-8DA5-69C1B6700D1C}"/>
              </a:ext>
            </a:extLst>
          </p:cNvPr>
          <p:cNvSpPr/>
          <p:nvPr/>
        </p:nvSpPr>
        <p:spPr>
          <a:xfrm rot="16200000">
            <a:off x="3319070" y="1893692"/>
            <a:ext cx="924674" cy="911589"/>
          </a:xfrm>
          <a:prstGeom prst="hexagon">
            <a:avLst/>
          </a:prstGeom>
          <a:solidFill>
            <a:srgbClr val="D8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3740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48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F445D1-8359-4D8E-A9CD-633009522D74}"/>
              </a:ext>
            </a:extLst>
          </p:cNvPr>
          <p:cNvSpPr txBox="1">
            <a:spLocks/>
          </p:cNvSpPr>
          <p:nvPr/>
        </p:nvSpPr>
        <p:spPr>
          <a:xfrm>
            <a:off x="1916793" y="2044170"/>
            <a:ext cx="8358415" cy="164871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837408" eaLnBrk="1" hangingPunct="1">
              <a:defRPr/>
            </a:pPr>
            <a:r>
              <a:rPr lang="en-US" altLang="en-US" sz="4396" b="1" kern="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Pembinaan </a:t>
            </a:r>
            <a:r>
              <a:rPr lang="en-US" altLang="en-US" sz="4396" b="1" kern="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Statistik</a:t>
            </a:r>
            <a:endParaRPr lang="en-US" altLang="en-US" sz="4396" b="1" kern="0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DBBEA19-88A8-4937-9B18-C1F2418C52EB}"/>
              </a:ext>
            </a:extLst>
          </p:cNvPr>
          <p:cNvSpPr txBox="1">
            <a:spLocks/>
          </p:cNvSpPr>
          <p:nvPr/>
        </p:nvSpPr>
        <p:spPr>
          <a:xfrm>
            <a:off x="3985678" y="2756576"/>
            <a:ext cx="5606201" cy="66006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defTabSz="837408" eaLnBrk="1" hangingPunct="1">
              <a:defRPr/>
            </a:pP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“</a:t>
            </a:r>
            <a:r>
              <a:rPr lang="en-US" altLang="en-US" sz="1832" i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Fungsi</a:t>
            </a: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BPS </a:t>
            </a:r>
            <a:r>
              <a:rPr lang="en-US" altLang="en-US" sz="1832" i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sebagai</a:t>
            </a: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pembina</a:t>
            </a: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tertuang</a:t>
            </a: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dalam</a:t>
            </a: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UU No. 16 </a:t>
            </a:r>
            <a:r>
              <a:rPr lang="en-US" altLang="en-US" sz="1832" i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Tahun</a:t>
            </a: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1997 </a:t>
            </a:r>
            <a:r>
              <a:rPr lang="en-US" altLang="en-US" sz="1832" i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tentang</a:t>
            </a: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1832" i="1" kern="0" dirty="0" err="1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Statistik</a:t>
            </a:r>
            <a:r>
              <a:rPr lang="en-US" altLang="en-US" sz="1832" i="1" kern="0" dirty="0">
                <a:solidFill>
                  <a:srgbClr val="CACACA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”</a:t>
            </a:r>
            <a:endParaRPr lang="id-ID" altLang="en-US" sz="1832" i="1" kern="0" dirty="0">
              <a:solidFill>
                <a:srgbClr val="CACACA">
                  <a:lumMod val="20000"/>
                  <a:lumOff val="80000"/>
                </a:srgbClr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s01_1">
  <a:themeElements>
    <a:clrScheme name="ms01_1 1">
      <a:dk1>
        <a:srgbClr val="1D528D"/>
      </a:dk1>
      <a:lt1>
        <a:srgbClr val="FFFFFF"/>
      </a:lt1>
      <a:dk2>
        <a:srgbClr val="000000"/>
      </a:dk2>
      <a:lt2>
        <a:srgbClr val="CACACA"/>
      </a:lt2>
      <a:accent1>
        <a:srgbClr val="0099CC"/>
      </a:accent1>
      <a:accent2>
        <a:srgbClr val="BFA907"/>
      </a:accent2>
      <a:accent3>
        <a:srgbClr val="FFFFFF"/>
      </a:accent3>
      <a:accent4>
        <a:srgbClr val="174578"/>
      </a:accent4>
      <a:accent5>
        <a:srgbClr val="AACAE2"/>
      </a:accent5>
      <a:accent6>
        <a:srgbClr val="AD9906"/>
      </a:accent6>
      <a:hlink>
        <a:srgbClr val="6E81E0"/>
      </a:hlink>
      <a:folHlink>
        <a:srgbClr val="009999"/>
      </a:folHlink>
    </a:clrScheme>
    <a:fontScheme name="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3">
        <a:dk1>
          <a:srgbClr val="666699"/>
        </a:dk1>
        <a:lt1>
          <a:srgbClr val="FFFFFF"/>
        </a:lt1>
        <a:dk2>
          <a:srgbClr val="000000"/>
        </a:dk2>
        <a:lt2>
          <a:srgbClr val="CACACA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5004</TotalTime>
  <Words>1870</Words>
  <Application>Microsoft Office PowerPoint</Application>
  <PresentationFormat>Widescreen</PresentationFormat>
  <Paragraphs>255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Agency FB</vt:lpstr>
      <vt:lpstr>Arial</vt:lpstr>
      <vt:lpstr>Arial Narrow</vt:lpstr>
      <vt:lpstr>Bebas</vt:lpstr>
      <vt:lpstr>Bebas Kai</vt:lpstr>
      <vt:lpstr>Berlin Sans FB</vt:lpstr>
      <vt:lpstr>Calibri</vt:lpstr>
      <vt:lpstr>Cambria</vt:lpstr>
      <vt:lpstr>Cambria Math</vt:lpstr>
      <vt:lpstr>Dancing Script OT</vt:lpstr>
      <vt:lpstr>Franklin Gothic Medium Cond</vt:lpstr>
      <vt:lpstr>Wingdings</vt:lpstr>
      <vt:lpstr>Office Theme</vt:lpstr>
      <vt:lpstr>ms01_1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Satu Data Indonesia</dc:title>
  <dc:creator>BPS</dc:creator>
  <cp:lastModifiedBy>Debi Tomika</cp:lastModifiedBy>
  <cp:revision>587</cp:revision>
  <cp:lastPrinted>2021-02-15T09:53:38Z</cp:lastPrinted>
  <dcterms:created xsi:type="dcterms:W3CDTF">2017-12-08T02:50:59Z</dcterms:created>
  <dcterms:modified xsi:type="dcterms:W3CDTF">2021-02-15T09:55:02Z</dcterms:modified>
</cp:coreProperties>
</file>